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image/jpeg" Extension="jpe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14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1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1.xml"/><Relationship Id="rId3" Type="http://schemas.openxmlformats.org/officeDocument/2006/relationships/presProps" Target="presProps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6fd8ccc017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6fd8ccc017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6fd8ccc017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6fd8ccc017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813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6fd8ccc017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6fd8ccc017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6fd8ccc017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6fd8ccc017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4046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6fd8ccc017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6fd8ccc017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51653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6fd8ccc017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6fd8ccc017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6fd8ccc01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6fd8ccc01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20452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6fd8ccc017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6fd8ccc017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9043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9441fe9af0_0_1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9441fe9af0_0_1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6fd8ccc017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6fd8ccc017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6fd8ccc017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6fd8ccc017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6fd8ccc017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6fd8ccc017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fd8ccc017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fd8ccc01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6fd8ccc017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6fd8ccc017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6fd8ccc01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6fd8ccc01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9441fe9af0_0_1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9441fe9af0_0_1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9441fe9af0_0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9441fe9af0_0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6fd8ccc017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6fd8ccc017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">
  <p:cSld name="CUSTOM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5586" r="3718"/>
          <a:stretch/>
        </p:blipFill>
        <p:spPr>
          <a:xfrm>
            <a:off x="0" y="0"/>
            <a:ext cx="12191999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563111" y="1678575"/>
            <a:ext cx="62133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563105" y="4464630"/>
            <a:ext cx="62133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None/>
              <a:defRPr sz="3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56790" y="5722570"/>
            <a:ext cx="4087500" cy="357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00" y="6376575"/>
            <a:ext cx="12192000" cy="481500"/>
          </a:xfrm>
          <a:prstGeom prst="rect">
            <a:avLst/>
          </a:prstGeom>
          <a:solidFill>
            <a:srgbClr val="E7E6E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502617" y="6049574"/>
            <a:ext cx="4977600" cy="808500"/>
          </a:xfrm>
          <a:prstGeom prst="trapezoid">
            <a:avLst>
              <a:gd name="adj" fmla="val 67759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 rot="-5400000">
            <a:off x="-1326133" y="2746759"/>
            <a:ext cx="56034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 rot="-5400000">
            <a:off x="1684523" y="2705379"/>
            <a:ext cx="56034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290858" y="89318"/>
            <a:ext cx="33780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745851" y="6147473"/>
            <a:ext cx="4492200" cy="357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744842" y="5976905"/>
            <a:ext cx="4499400" cy="191700"/>
          </a:xfrm>
          <a:prstGeom prst="trapezoid">
            <a:avLst>
              <a:gd name="adj" fmla="val 67759"/>
            </a:avLst>
          </a:prstGeom>
          <a:solidFill>
            <a:srgbClr val="E0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945675" y="5609530"/>
            <a:ext cx="4110900" cy="142200"/>
          </a:xfrm>
          <a:prstGeom prst="trapezoid">
            <a:avLst>
              <a:gd name="adj" fmla="val 67759"/>
            </a:avLst>
          </a:prstGeom>
          <a:solidFill>
            <a:srgbClr val="E0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" name="Google Shape;24;p2"/>
          <p:cNvGrpSpPr/>
          <p:nvPr/>
        </p:nvGrpSpPr>
        <p:grpSpPr>
          <a:xfrm>
            <a:off x="1649489" y="450274"/>
            <a:ext cx="2664600" cy="5178300"/>
            <a:chOff x="1710046" y="1131031"/>
            <a:chExt cx="2664600" cy="5178300"/>
          </a:xfrm>
        </p:grpSpPr>
        <p:sp>
          <p:nvSpPr>
            <p:cNvPr id="25" name="Google Shape;25;p2"/>
            <p:cNvSpPr/>
            <p:nvPr/>
          </p:nvSpPr>
          <p:spPr>
            <a:xfrm>
              <a:off x="1710046" y="1131031"/>
              <a:ext cx="2664600" cy="517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algn="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26;p2"/>
            <p:cNvGrpSpPr/>
            <p:nvPr/>
          </p:nvGrpSpPr>
          <p:grpSpPr>
            <a:xfrm>
              <a:off x="1952071" y="1419376"/>
              <a:ext cx="626351" cy="650410"/>
              <a:chOff x="4762650" y="1433812"/>
              <a:chExt cx="626351" cy="650410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4771428" y="143381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771428" y="204822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4910995" y="1589420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904578" y="1876573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-5400000">
                <a:off x="4492650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-5400000">
                <a:off x="5083001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33;p2"/>
            <p:cNvGrpSpPr/>
            <p:nvPr/>
          </p:nvGrpSpPr>
          <p:grpSpPr>
            <a:xfrm>
              <a:off x="2742144" y="1419376"/>
              <a:ext cx="626351" cy="650410"/>
              <a:chOff x="4762650" y="1433812"/>
              <a:chExt cx="626351" cy="650410"/>
            </a:xfrm>
          </p:grpSpPr>
          <p:sp>
            <p:nvSpPr>
              <p:cNvPr id="34" name="Google Shape;34;p2"/>
              <p:cNvSpPr/>
              <p:nvPr/>
            </p:nvSpPr>
            <p:spPr>
              <a:xfrm>
                <a:off x="4771428" y="143381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771428" y="204822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910995" y="1589420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904578" y="1876573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-5400000">
                <a:off x="4492650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5400000">
                <a:off x="5083001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" name="Google Shape;40;p2"/>
            <p:cNvGrpSpPr/>
            <p:nvPr/>
          </p:nvGrpSpPr>
          <p:grpSpPr>
            <a:xfrm>
              <a:off x="3532218" y="1419376"/>
              <a:ext cx="626351" cy="650410"/>
              <a:chOff x="4762650" y="1433812"/>
              <a:chExt cx="626351" cy="650410"/>
            </a:xfrm>
          </p:grpSpPr>
          <p:sp>
            <p:nvSpPr>
              <p:cNvPr id="41" name="Google Shape;41;p2"/>
              <p:cNvSpPr/>
              <p:nvPr/>
            </p:nvSpPr>
            <p:spPr>
              <a:xfrm>
                <a:off x="4771428" y="143381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771428" y="204822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4910995" y="1589420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4904578" y="1876573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-5400000">
                <a:off x="4492650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-5400000">
                <a:off x="5083001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" name="Google Shape;47;p2"/>
            <p:cNvGrpSpPr/>
            <p:nvPr/>
          </p:nvGrpSpPr>
          <p:grpSpPr>
            <a:xfrm>
              <a:off x="1962400" y="2259983"/>
              <a:ext cx="626351" cy="1343428"/>
              <a:chOff x="4758539" y="2235919"/>
              <a:chExt cx="626351" cy="1343428"/>
            </a:xfrm>
          </p:grpSpPr>
          <p:sp>
            <p:nvSpPr>
              <p:cNvPr id="48" name="Google Shape;48;p2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54;p2"/>
            <p:cNvGrpSpPr/>
            <p:nvPr/>
          </p:nvGrpSpPr>
          <p:grpSpPr>
            <a:xfrm>
              <a:off x="2735629" y="2268005"/>
              <a:ext cx="626351" cy="1343428"/>
              <a:chOff x="4758539" y="2235919"/>
              <a:chExt cx="626351" cy="1343428"/>
            </a:xfrm>
          </p:grpSpPr>
          <p:sp>
            <p:nvSpPr>
              <p:cNvPr id="55" name="Google Shape;55;p2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61;p2"/>
            <p:cNvGrpSpPr/>
            <p:nvPr/>
          </p:nvGrpSpPr>
          <p:grpSpPr>
            <a:xfrm>
              <a:off x="3537734" y="2276026"/>
              <a:ext cx="626351" cy="1343428"/>
              <a:chOff x="4758539" y="2235919"/>
              <a:chExt cx="626351" cy="1343428"/>
            </a:xfrm>
          </p:grpSpPr>
          <p:sp>
            <p:nvSpPr>
              <p:cNvPr id="62" name="Google Shape;62;p2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8" name="Google Shape;68;p2"/>
            <p:cNvSpPr/>
            <p:nvPr/>
          </p:nvSpPr>
          <p:spPr>
            <a:xfrm>
              <a:off x="2712720" y="3728185"/>
              <a:ext cx="678600" cy="231000"/>
            </a:xfrm>
            <a:prstGeom prst="roundRect">
              <a:avLst>
                <a:gd name="adj" fmla="val 16667"/>
              </a:avLst>
            </a:pr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714324" y="3715352"/>
              <a:ext cx="678600" cy="231000"/>
            </a:xfrm>
            <a:prstGeom prst="roundRect">
              <a:avLst>
                <a:gd name="adj" fmla="val 16667"/>
              </a:avLst>
            </a:prstGeom>
            <a:solidFill>
              <a:srgbClr val="DBA40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810576" y="3814011"/>
              <a:ext cx="505200" cy="45600"/>
            </a:xfrm>
            <a:prstGeom prst="roundRect">
              <a:avLst>
                <a:gd name="adj" fmla="val 50000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060702" y="3756582"/>
              <a:ext cx="259800" cy="259800"/>
            </a:xfrm>
            <a:prstGeom prst="ellipse">
              <a:avLst/>
            </a:pr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023360" y="3676850"/>
              <a:ext cx="259800" cy="259800"/>
            </a:xfrm>
            <a:prstGeom prst="ellipse">
              <a:avLst/>
            </a:prstGeom>
            <a:gradFill>
              <a:gsLst>
                <a:gs pos="0">
                  <a:srgbClr val="BF9000"/>
                </a:gs>
                <a:gs pos="69000">
                  <a:srgbClr val="DBA402"/>
                </a:gs>
                <a:gs pos="97000">
                  <a:srgbClr val="DBA402"/>
                </a:gs>
                <a:gs pos="100000">
                  <a:srgbClr val="DBA40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" name="Google Shape;73;p2"/>
            <p:cNvGrpSpPr/>
            <p:nvPr/>
          </p:nvGrpSpPr>
          <p:grpSpPr>
            <a:xfrm>
              <a:off x="1933131" y="4029236"/>
              <a:ext cx="626351" cy="1343428"/>
              <a:chOff x="4758539" y="2235919"/>
              <a:chExt cx="626351" cy="1343428"/>
            </a:xfrm>
          </p:grpSpPr>
          <p:sp>
            <p:nvSpPr>
              <p:cNvPr id="74" name="Google Shape;74;p2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" name="Google Shape;80;p2"/>
            <p:cNvGrpSpPr/>
            <p:nvPr/>
          </p:nvGrpSpPr>
          <p:grpSpPr>
            <a:xfrm>
              <a:off x="2706360" y="4037258"/>
              <a:ext cx="626351" cy="1343428"/>
              <a:chOff x="4758539" y="2235919"/>
              <a:chExt cx="626351" cy="1343428"/>
            </a:xfrm>
          </p:grpSpPr>
          <p:sp>
            <p:nvSpPr>
              <p:cNvPr id="81" name="Google Shape;81;p2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3508465" y="4045279"/>
              <a:ext cx="626351" cy="1343428"/>
              <a:chOff x="4758539" y="2235919"/>
              <a:chExt cx="626351" cy="1343428"/>
            </a:xfrm>
          </p:grpSpPr>
          <p:sp>
            <p:nvSpPr>
              <p:cNvPr id="88" name="Google Shape;88;p2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" name="Google Shape;94;p2"/>
            <p:cNvGrpSpPr/>
            <p:nvPr/>
          </p:nvGrpSpPr>
          <p:grpSpPr>
            <a:xfrm>
              <a:off x="1934914" y="5520046"/>
              <a:ext cx="1052778" cy="650410"/>
              <a:chOff x="1934914" y="5520046"/>
              <a:chExt cx="1052778" cy="650410"/>
            </a:xfrm>
          </p:grpSpPr>
          <p:sp>
            <p:nvSpPr>
              <p:cNvPr id="95" name="Google Shape;95;p2"/>
              <p:cNvSpPr/>
              <p:nvPr/>
            </p:nvSpPr>
            <p:spPr>
              <a:xfrm>
                <a:off x="1943692" y="552004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1943692" y="613445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083259" y="5675654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2076842" y="6011255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rot="-5400000">
                <a:off x="1664914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 rot="-5400000">
                <a:off x="2679158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" name="Google Shape;101;p2"/>
            <p:cNvGrpSpPr/>
            <p:nvPr/>
          </p:nvGrpSpPr>
          <p:grpSpPr>
            <a:xfrm>
              <a:off x="3104659" y="5527111"/>
              <a:ext cx="1052778" cy="650410"/>
              <a:chOff x="1934914" y="5520046"/>
              <a:chExt cx="1052778" cy="650410"/>
            </a:xfrm>
          </p:grpSpPr>
          <p:sp>
            <p:nvSpPr>
              <p:cNvPr id="102" name="Google Shape;102;p2"/>
              <p:cNvSpPr/>
              <p:nvPr/>
            </p:nvSpPr>
            <p:spPr>
              <a:xfrm>
                <a:off x="1943692" y="552004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943692" y="613445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083259" y="5675654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076842" y="6011255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rot="-5400000">
                <a:off x="1664914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 rot="-5400000">
                <a:off x="2679158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8" name="Google Shape;108;p2"/>
          <p:cNvSpPr/>
          <p:nvPr/>
        </p:nvSpPr>
        <p:spPr>
          <a:xfrm rot="-1248959">
            <a:off x="815719" y="2497144"/>
            <a:ext cx="4334102" cy="342490"/>
          </a:xfrm>
          <a:prstGeom prst="rect">
            <a:avLst/>
          </a:prstGeom>
          <a:solidFill>
            <a:srgbClr val="F6CB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rPr>
              <a:t>DO NOT CROSS          CRIME SCENE DO NOT CROSS</a:t>
            </a:r>
            <a:endParaRPr sz="1800" b="0" i="0" u="none" strike="noStrike" cap="none">
              <a:solidFill>
                <a:srgbClr val="000000"/>
              </a:solidFill>
              <a:latin typeface="Barlow Condensed ExtraBold"/>
              <a:ea typeface="Barlow Condensed ExtraBold"/>
              <a:cs typeface="Barlow Condensed ExtraBold"/>
              <a:sym typeface="Barlow Condensed ExtraBold"/>
            </a:endParaRPr>
          </a:p>
        </p:txBody>
      </p:sp>
      <p:sp>
        <p:nvSpPr>
          <p:cNvPr id="109" name="Google Shape;109;p2"/>
          <p:cNvSpPr/>
          <p:nvPr/>
        </p:nvSpPr>
        <p:spPr>
          <a:xfrm rot="-682423">
            <a:off x="810619" y="4472318"/>
            <a:ext cx="4334012" cy="342419"/>
          </a:xfrm>
          <a:prstGeom prst="rect">
            <a:avLst/>
          </a:prstGeom>
          <a:solidFill>
            <a:srgbClr val="F6CB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rPr>
              <a:t>CRIME SCENE DO NOT CROSS         CRIME SCENE DO</a:t>
            </a:r>
            <a:endParaRPr sz="1800" b="0" i="0" u="none" strike="noStrike" cap="none">
              <a:solidFill>
                <a:srgbClr val="000000"/>
              </a:solidFill>
              <a:latin typeface="Barlow Condensed ExtraBold"/>
              <a:ea typeface="Barlow Condensed ExtraBold"/>
              <a:cs typeface="Barlow Condensed ExtraBold"/>
              <a:sym typeface="Barlow Condensed ExtraBold"/>
            </a:endParaRPr>
          </a:p>
        </p:txBody>
      </p:sp>
      <p:pic>
        <p:nvPicPr>
          <p:cNvPr id="110" name="Google Shape;11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9546098">
            <a:off x="938632" y="2808596"/>
            <a:ext cx="4331769" cy="295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121121">
            <a:off x="836695" y="4807962"/>
            <a:ext cx="4331771" cy="295117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"/>
          <p:cNvSpPr/>
          <p:nvPr/>
        </p:nvSpPr>
        <p:spPr>
          <a:xfrm>
            <a:off x="2791811" y="1209997"/>
            <a:ext cx="411960" cy="29719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1">
                <a:ln>
                  <a:noFill/>
                </a:ln>
                <a:gradFill>
                  <a:gsLst>
                    <a:gs pos="0">
                      <a:srgbClr val="E1B749"/>
                    </a:gs>
                    <a:gs pos="52000">
                      <a:srgbClr val="F5F2A3"/>
                    </a:gs>
                    <a:gs pos="80000">
                      <a:srgbClr val="BE9335"/>
                    </a:gs>
                    <a:gs pos="100000">
                      <a:srgbClr val="AC7612"/>
                    </a:gs>
                  </a:gsLst>
                  <a:lin ang="10800025" scaled="0"/>
                </a:gradFill>
                <a:latin typeface="Gentium Basic"/>
              </a:rPr>
              <a:t>2B</a:t>
            </a:r>
          </a:p>
        </p:txBody>
      </p:sp>
      <p:sp>
        <p:nvSpPr>
          <p:cNvPr id="113" name="Google Shape;113;p2"/>
          <p:cNvSpPr/>
          <p:nvPr/>
        </p:nvSpPr>
        <p:spPr>
          <a:xfrm rot="918479">
            <a:off x="857117" y="812831"/>
            <a:ext cx="4333967" cy="342421"/>
          </a:xfrm>
          <a:prstGeom prst="rect">
            <a:avLst/>
          </a:prstGeom>
          <a:solidFill>
            <a:srgbClr val="F6CB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rPr>
              <a:t>CRIME SCENE DO NOT CROSS          CRIME SCENE DO</a:t>
            </a:r>
            <a:endParaRPr sz="1800" b="0" i="0" u="none" strike="noStrike" cap="none">
              <a:solidFill>
                <a:srgbClr val="000000"/>
              </a:solidFill>
              <a:latin typeface="Barlow Condensed ExtraBold"/>
              <a:ea typeface="Barlow Condensed ExtraBold"/>
              <a:cs typeface="Barlow Condensed ExtraBold"/>
              <a:sym typeface="Barlow Condensed ExtraBold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9878436">
            <a:off x="768065" y="1142289"/>
            <a:ext cx="4331771" cy="29511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9">
  <p:cSld name="CUSTOM_9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1" name="Google Shape;521;p11" descr="A close up of a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22922"/>
          <a:stretch/>
        </p:blipFill>
        <p:spPr>
          <a:xfrm>
            <a:off x="313739" y="0"/>
            <a:ext cx="5157662" cy="441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0500875">
            <a:off x="-975844" y="1359934"/>
            <a:ext cx="10652987" cy="308232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11"/>
          <p:cNvSpPr/>
          <p:nvPr/>
        </p:nvSpPr>
        <p:spPr>
          <a:xfrm rot="295099">
            <a:off x="-284657" y="705622"/>
            <a:ext cx="10280453" cy="703987"/>
          </a:xfrm>
          <a:prstGeom prst="rect">
            <a:avLst/>
          </a:prstGeom>
          <a:solidFill>
            <a:srgbClr val="F6CB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rPr>
              <a:t>CRIME SCENE DO NOT CROSS          CRIME SCENE DO NOT CRO</a:t>
            </a:r>
            <a:endParaRPr sz="3600">
              <a:solidFill>
                <a:srgbClr val="000000"/>
              </a:solidFill>
              <a:latin typeface="Barlow Condensed ExtraBold"/>
              <a:ea typeface="Barlow Condensed ExtraBold"/>
              <a:cs typeface="Barlow Condensed ExtraBold"/>
              <a:sym typeface="Barlow Condensed ExtraBold"/>
            </a:endParaRPr>
          </a:p>
        </p:txBody>
      </p:sp>
      <p:pic>
        <p:nvPicPr>
          <p:cNvPr id="524" name="Google Shape;524;p11" descr="Empty room with plant"/>
          <p:cNvPicPr preferRelativeResize="0"/>
          <p:nvPr/>
        </p:nvPicPr>
        <p:blipFill rotWithShape="1">
          <a:blip r:embed="rId4">
            <a:alphaModFix/>
          </a:blip>
          <a:srcRect t="76630" r="15167" b="20131"/>
          <a:stretch/>
        </p:blipFill>
        <p:spPr>
          <a:xfrm>
            <a:off x="0" y="5425845"/>
            <a:ext cx="12192000" cy="429952"/>
          </a:xfrm>
          <a:prstGeom prst="rect">
            <a:avLst/>
          </a:prstGeom>
          <a:noFill/>
          <a:ln>
            <a:noFill/>
          </a:ln>
          <a:effectLst>
            <a:outerShdw blurRad="38100" dist="25400" dir="16200000" rotWithShape="0">
              <a:srgbClr val="000000">
                <a:alpha val="20000"/>
              </a:srgbClr>
            </a:outerShdw>
          </a:effectLst>
        </p:spPr>
      </p:pic>
      <p:pic>
        <p:nvPicPr>
          <p:cNvPr id="525" name="Google Shape;525;p11" descr="Empty room with plant"/>
          <p:cNvPicPr preferRelativeResize="0"/>
          <p:nvPr/>
        </p:nvPicPr>
        <p:blipFill rotWithShape="1">
          <a:blip r:embed="rId4">
            <a:alphaModFix/>
          </a:blip>
          <a:srcRect t="87064"/>
          <a:stretch/>
        </p:blipFill>
        <p:spPr>
          <a:xfrm>
            <a:off x="0" y="5795236"/>
            <a:ext cx="12192000" cy="10627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6" name="Google Shape;526;p11"/>
          <p:cNvGrpSpPr/>
          <p:nvPr/>
        </p:nvGrpSpPr>
        <p:grpSpPr>
          <a:xfrm>
            <a:off x="1154701" y="5338300"/>
            <a:ext cx="689871" cy="726682"/>
            <a:chOff x="4063409" y="4047159"/>
            <a:chExt cx="871930" cy="918456"/>
          </a:xfrm>
        </p:grpSpPr>
        <p:grpSp>
          <p:nvGrpSpPr>
            <p:cNvPr id="527" name="Google Shape;527;p11"/>
            <p:cNvGrpSpPr/>
            <p:nvPr/>
          </p:nvGrpSpPr>
          <p:grpSpPr>
            <a:xfrm>
              <a:off x="4063409" y="4047159"/>
              <a:ext cx="871930" cy="918456"/>
              <a:chOff x="4693194" y="2769421"/>
              <a:chExt cx="871930" cy="918456"/>
            </a:xfrm>
          </p:grpSpPr>
          <p:sp>
            <p:nvSpPr>
              <p:cNvPr id="528" name="Google Shape;528;p11"/>
              <p:cNvSpPr/>
              <p:nvPr/>
            </p:nvSpPr>
            <p:spPr>
              <a:xfrm rot="10800000">
                <a:off x="4693194" y="2769421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11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30" name="Google Shape;530;p11"/>
            <p:cNvSpPr/>
            <p:nvPr/>
          </p:nvSpPr>
          <p:spPr>
            <a:xfrm rot="-403278">
              <a:off x="4354738" y="4146865"/>
              <a:ext cx="438312" cy="66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1</a:t>
              </a:r>
              <a:endParaRPr sz="3600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grpSp>
        <p:nvGrpSpPr>
          <p:cNvPr id="531" name="Google Shape;531;p11"/>
          <p:cNvGrpSpPr/>
          <p:nvPr/>
        </p:nvGrpSpPr>
        <p:grpSpPr>
          <a:xfrm flipH="1">
            <a:off x="5983740" y="5959976"/>
            <a:ext cx="689871" cy="726682"/>
            <a:chOff x="4063409" y="4047159"/>
            <a:chExt cx="871930" cy="918456"/>
          </a:xfrm>
        </p:grpSpPr>
        <p:grpSp>
          <p:nvGrpSpPr>
            <p:cNvPr id="532" name="Google Shape;532;p11"/>
            <p:cNvGrpSpPr/>
            <p:nvPr/>
          </p:nvGrpSpPr>
          <p:grpSpPr>
            <a:xfrm>
              <a:off x="4063409" y="4047159"/>
              <a:ext cx="871930" cy="918456"/>
              <a:chOff x="4693194" y="2769421"/>
              <a:chExt cx="871930" cy="918456"/>
            </a:xfrm>
          </p:grpSpPr>
          <p:sp>
            <p:nvSpPr>
              <p:cNvPr id="533" name="Google Shape;533;p11"/>
              <p:cNvSpPr/>
              <p:nvPr/>
            </p:nvSpPr>
            <p:spPr>
              <a:xfrm rot="10800000">
                <a:off x="4693194" y="2769421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11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35" name="Google Shape;535;p11"/>
            <p:cNvSpPr/>
            <p:nvPr/>
          </p:nvSpPr>
          <p:spPr>
            <a:xfrm rot="-403278">
              <a:off x="4354738" y="4146865"/>
              <a:ext cx="438312" cy="66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2</a:t>
              </a:r>
              <a:endParaRPr sz="3600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grpSp>
        <p:nvGrpSpPr>
          <p:cNvPr id="536" name="Google Shape;536;p11"/>
          <p:cNvGrpSpPr/>
          <p:nvPr/>
        </p:nvGrpSpPr>
        <p:grpSpPr>
          <a:xfrm>
            <a:off x="191244" y="5961560"/>
            <a:ext cx="689871" cy="726682"/>
            <a:chOff x="4063409" y="4047159"/>
            <a:chExt cx="871930" cy="918456"/>
          </a:xfrm>
        </p:grpSpPr>
        <p:grpSp>
          <p:nvGrpSpPr>
            <p:cNvPr id="537" name="Google Shape;537;p11"/>
            <p:cNvGrpSpPr/>
            <p:nvPr/>
          </p:nvGrpSpPr>
          <p:grpSpPr>
            <a:xfrm>
              <a:off x="4063409" y="4047159"/>
              <a:ext cx="871930" cy="918456"/>
              <a:chOff x="4693194" y="2769421"/>
              <a:chExt cx="871930" cy="918456"/>
            </a:xfrm>
          </p:grpSpPr>
          <p:sp>
            <p:nvSpPr>
              <p:cNvPr id="538" name="Google Shape;538;p11"/>
              <p:cNvSpPr/>
              <p:nvPr/>
            </p:nvSpPr>
            <p:spPr>
              <a:xfrm rot="10800000">
                <a:off x="4693194" y="2769421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" name="Google Shape;539;p11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40" name="Google Shape;540;p11"/>
            <p:cNvSpPr/>
            <p:nvPr/>
          </p:nvSpPr>
          <p:spPr>
            <a:xfrm rot="-403278">
              <a:off x="4354738" y="4146865"/>
              <a:ext cx="438312" cy="66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3</a:t>
              </a:r>
              <a:endParaRPr sz="3600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sp>
        <p:nvSpPr>
          <p:cNvPr id="541" name="Google Shape;541;p11"/>
          <p:cNvSpPr/>
          <p:nvPr/>
        </p:nvSpPr>
        <p:spPr>
          <a:xfrm rot="10800000">
            <a:off x="7162907" y="429605"/>
            <a:ext cx="4671811" cy="6258826"/>
          </a:xfrm>
          <a:custGeom>
            <a:avLst/>
            <a:gdLst/>
            <a:ahLst/>
            <a:cxnLst/>
            <a:rect l="l" t="t" r="r" b="b"/>
            <a:pathLst>
              <a:path w="4438775" h="5946628" extrusionOk="0">
                <a:moveTo>
                  <a:pt x="415818" y="5754866"/>
                </a:moveTo>
                <a:lnTo>
                  <a:pt x="415818" y="5524752"/>
                </a:lnTo>
                <a:lnTo>
                  <a:pt x="197815" y="5524752"/>
                </a:lnTo>
                <a:lnTo>
                  <a:pt x="197815" y="5754866"/>
                </a:lnTo>
                <a:close/>
                <a:moveTo>
                  <a:pt x="797119" y="5754866"/>
                </a:moveTo>
                <a:lnTo>
                  <a:pt x="797119" y="5524752"/>
                </a:lnTo>
                <a:lnTo>
                  <a:pt x="579116" y="5524752"/>
                </a:lnTo>
                <a:lnTo>
                  <a:pt x="579116" y="5754866"/>
                </a:lnTo>
                <a:close/>
                <a:moveTo>
                  <a:pt x="1178422" y="5754866"/>
                </a:moveTo>
                <a:lnTo>
                  <a:pt x="1178422" y="5524752"/>
                </a:lnTo>
                <a:lnTo>
                  <a:pt x="960419" y="5524752"/>
                </a:lnTo>
                <a:lnTo>
                  <a:pt x="960419" y="5754866"/>
                </a:lnTo>
                <a:close/>
                <a:moveTo>
                  <a:pt x="1559725" y="5754866"/>
                </a:moveTo>
                <a:lnTo>
                  <a:pt x="1559725" y="5524752"/>
                </a:lnTo>
                <a:lnTo>
                  <a:pt x="1341722" y="5524752"/>
                </a:lnTo>
                <a:lnTo>
                  <a:pt x="1341722" y="5754866"/>
                </a:lnTo>
                <a:close/>
                <a:moveTo>
                  <a:pt x="1941028" y="5754866"/>
                </a:moveTo>
                <a:lnTo>
                  <a:pt x="1941028" y="5524752"/>
                </a:lnTo>
                <a:lnTo>
                  <a:pt x="1723025" y="5524752"/>
                </a:lnTo>
                <a:lnTo>
                  <a:pt x="1723025" y="5754866"/>
                </a:lnTo>
                <a:close/>
                <a:moveTo>
                  <a:pt x="2322331" y="5754866"/>
                </a:moveTo>
                <a:lnTo>
                  <a:pt x="2322331" y="5524752"/>
                </a:lnTo>
                <a:lnTo>
                  <a:pt x="2104328" y="5524752"/>
                </a:lnTo>
                <a:lnTo>
                  <a:pt x="2104328" y="5754866"/>
                </a:lnTo>
                <a:close/>
                <a:moveTo>
                  <a:pt x="2703634" y="5754866"/>
                </a:moveTo>
                <a:lnTo>
                  <a:pt x="2703634" y="5524752"/>
                </a:lnTo>
                <a:lnTo>
                  <a:pt x="2485631" y="5524752"/>
                </a:lnTo>
                <a:lnTo>
                  <a:pt x="2485631" y="5754866"/>
                </a:lnTo>
                <a:close/>
                <a:moveTo>
                  <a:pt x="3084937" y="5754866"/>
                </a:moveTo>
                <a:lnTo>
                  <a:pt x="3084937" y="5524752"/>
                </a:lnTo>
                <a:lnTo>
                  <a:pt x="2866934" y="5524752"/>
                </a:lnTo>
                <a:lnTo>
                  <a:pt x="2866934" y="5754866"/>
                </a:lnTo>
                <a:close/>
                <a:moveTo>
                  <a:pt x="3466240" y="5754866"/>
                </a:moveTo>
                <a:lnTo>
                  <a:pt x="3466240" y="5524752"/>
                </a:lnTo>
                <a:lnTo>
                  <a:pt x="3248237" y="5524752"/>
                </a:lnTo>
                <a:lnTo>
                  <a:pt x="3248237" y="5754866"/>
                </a:lnTo>
                <a:close/>
                <a:moveTo>
                  <a:pt x="3847543" y="5754866"/>
                </a:moveTo>
                <a:lnTo>
                  <a:pt x="3847543" y="5524752"/>
                </a:lnTo>
                <a:lnTo>
                  <a:pt x="3629540" y="5524752"/>
                </a:lnTo>
                <a:lnTo>
                  <a:pt x="3629540" y="5754866"/>
                </a:lnTo>
                <a:close/>
                <a:moveTo>
                  <a:pt x="4228846" y="5754866"/>
                </a:moveTo>
                <a:lnTo>
                  <a:pt x="4228846" y="5524752"/>
                </a:lnTo>
                <a:lnTo>
                  <a:pt x="4010843" y="5524752"/>
                </a:lnTo>
                <a:lnTo>
                  <a:pt x="4010843" y="5754866"/>
                </a:lnTo>
                <a:close/>
                <a:moveTo>
                  <a:pt x="4438775" y="5946628"/>
                </a:moveTo>
                <a:lnTo>
                  <a:pt x="0" y="5946628"/>
                </a:lnTo>
                <a:lnTo>
                  <a:pt x="0" y="161749"/>
                </a:lnTo>
                <a:cubicBezTo>
                  <a:pt x="0" y="72417"/>
                  <a:pt x="72417" y="0"/>
                  <a:pt x="161749" y="0"/>
                </a:cubicBezTo>
                <a:lnTo>
                  <a:pt x="4277026" y="0"/>
                </a:lnTo>
                <a:cubicBezTo>
                  <a:pt x="4366358" y="0"/>
                  <a:pt x="4438775" y="72417"/>
                  <a:pt x="4438775" y="161749"/>
                </a:cubicBezTo>
                <a:close/>
              </a:path>
            </a:pathLst>
          </a:custGeom>
          <a:solidFill>
            <a:srgbClr val="1F386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11"/>
          <p:cNvSpPr/>
          <p:nvPr/>
        </p:nvSpPr>
        <p:spPr>
          <a:xfrm rot="10800000">
            <a:off x="7157597" y="366945"/>
            <a:ext cx="4671811" cy="6258826"/>
          </a:xfrm>
          <a:custGeom>
            <a:avLst/>
            <a:gdLst/>
            <a:ahLst/>
            <a:cxnLst/>
            <a:rect l="l" t="t" r="r" b="b"/>
            <a:pathLst>
              <a:path w="4438775" h="5946628" extrusionOk="0">
                <a:moveTo>
                  <a:pt x="415818" y="5754866"/>
                </a:moveTo>
                <a:lnTo>
                  <a:pt x="415818" y="5524752"/>
                </a:lnTo>
                <a:lnTo>
                  <a:pt x="197815" y="5524752"/>
                </a:lnTo>
                <a:lnTo>
                  <a:pt x="197815" y="5754866"/>
                </a:lnTo>
                <a:close/>
                <a:moveTo>
                  <a:pt x="797119" y="5754866"/>
                </a:moveTo>
                <a:lnTo>
                  <a:pt x="797119" y="5524752"/>
                </a:lnTo>
                <a:lnTo>
                  <a:pt x="579116" y="5524752"/>
                </a:lnTo>
                <a:lnTo>
                  <a:pt x="579116" y="5754866"/>
                </a:lnTo>
                <a:close/>
                <a:moveTo>
                  <a:pt x="1178422" y="5754866"/>
                </a:moveTo>
                <a:lnTo>
                  <a:pt x="1178422" y="5524752"/>
                </a:lnTo>
                <a:lnTo>
                  <a:pt x="960419" y="5524752"/>
                </a:lnTo>
                <a:lnTo>
                  <a:pt x="960419" y="5754866"/>
                </a:lnTo>
                <a:close/>
                <a:moveTo>
                  <a:pt x="1559725" y="5754866"/>
                </a:moveTo>
                <a:lnTo>
                  <a:pt x="1559725" y="5524752"/>
                </a:lnTo>
                <a:lnTo>
                  <a:pt x="1341722" y="5524752"/>
                </a:lnTo>
                <a:lnTo>
                  <a:pt x="1341722" y="5754866"/>
                </a:lnTo>
                <a:close/>
                <a:moveTo>
                  <a:pt x="1941028" y="5754866"/>
                </a:moveTo>
                <a:lnTo>
                  <a:pt x="1941028" y="5524752"/>
                </a:lnTo>
                <a:lnTo>
                  <a:pt x="1723025" y="5524752"/>
                </a:lnTo>
                <a:lnTo>
                  <a:pt x="1723025" y="5754866"/>
                </a:lnTo>
                <a:close/>
                <a:moveTo>
                  <a:pt x="2322331" y="5754866"/>
                </a:moveTo>
                <a:lnTo>
                  <a:pt x="2322331" y="5524752"/>
                </a:lnTo>
                <a:lnTo>
                  <a:pt x="2104328" y="5524752"/>
                </a:lnTo>
                <a:lnTo>
                  <a:pt x="2104328" y="5754866"/>
                </a:lnTo>
                <a:close/>
                <a:moveTo>
                  <a:pt x="2703634" y="5754866"/>
                </a:moveTo>
                <a:lnTo>
                  <a:pt x="2703634" y="5524752"/>
                </a:lnTo>
                <a:lnTo>
                  <a:pt x="2485631" y="5524752"/>
                </a:lnTo>
                <a:lnTo>
                  <a:pt x="2485631" y="5754866"/>
                </a:lnTo>
                <a:close/>
                <a:moveTo>
                  <a:pt x="3084937" y="5754866"/>
                </a:moveTo>
                <a:lnTo>
                  <a:pt x="3084937" y="5524752"/>
                </a:lnTo>
                <a:lnTo>
                  <a:pt x="2866934" y="5524752"/>
                </a:lnTo>
                <a:lnTo>
                  <a:pt x="2866934" y="5754866"/>
                </a:lnTo>
                <a:close/>
                <a:moveTo>
                  <a:pt x="3466240" y="5754866"/>
                </a:moveTo>
                <a:lnTo>
                  <a:pt x="3466240" y="5524752"/>
                </a:lnTo>
                <a:lnTo>
                  <a:pt x="3248237" y="5524752"/>
                </a:lnTo>
                <a:lnTo>
                  <a:pt x="3248237" y="5754866"/>
                </a:lnTo>
                <a:close/>
                <a:moveTo>
                  <a:pt x="3847543" y="5754866"/>
                </a:moveTo>
                <a:lnTo>
                  <a:pt x="3847543" y="5524752"/>
                </a:lnTo>
                <a:lnTo>
                  <a:pt x="3629540" y="5524752"/>
                </a:lnTo>
                <a:lnTo>
                  <a:pt x="3629540" y="5754866"/>
                </a:lnTo>
                <a:close/>
                <a:moveTo>
                  <a:pt x="4228846" y="5754866"/>
                </a:moveTo>
                <a:lnTo>
                  <a:pt x="4228846" y="5524752"/>
                </a:lnTo>
                <a:lnTo>
                  <a:pt x="4010843" y="5524752"/>
                </a:lnTo>
                <a:lnTo>
                  <a:pt x="4010843" y="5754866"/>
                </a:lnTo>
                <a:close/>
                <a:moveTo>
                  <a:pt x="4438775" y="5946628"/>
                </a:moveTo>
                <a:lnTo>
                  <a:pt x="0" y="5946628"/>
                </a:lnTo>
                <a:lnTo>
                  <a:pt x="0" y="161749"/>
                </a:lnTo>
                <a:cubicBezTo>
                  <a:pt x="0" y="72417"/>
                  <a:pt x="72417" y="0"/>
                  <a:pt x="161749" y="0"/>
                </a:cubicBezTo>
                <a:lnTo>
                  <a:pt x="4277026" y="0"/>
                </a:lnTo>
                <a:cubicBezTo>
                  <a:pt x="4366358" y="0"/>
                  <a:pt x="4438775" y="72417"/>
                  <a:pt x="4438775" y="1617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11"/>
          <p:cNvSpPr/>
          <p:nvPr/>
        </p:nvSpPr>
        <p:spPr>
          <a:xfrm rot="10800000">
            <a:off x="7120426" y="329773"/>
            <a:ext cx="4671811" cy="6258826"/>
          </a:xfrm>
          <a:custGeom>
            <a:avLst/>
            <a:gdLst/>
            <a:ahLst/>
            <a:cxnLst/>
            <a:rect l="l" t="t" r="r" b="b"/>
            <a:pathLst>
              <a:path w="4438775" h="5946628" extrusionOk="0">
                <a:moveTo>
                  <a:pt x="415818" y="5754866"/>
                </a:moveTo>
                <a:lnTo>
                  <a:pt x="415818" y="5524752"/>
                </a:lnTo>
                <a:lnTo>
                  <a:pt x="197815" y="5524752"/>
                </a:lnTo>
                <a:lnTo>
                  <a:pt x="197815" y="5754866"/>
                </a:lnTo>
                <a:close/>
                <a:moveTo>
                  <a:pt x="797119" y="5754866"/>
                </a:moveTo>
                <a:lnTo>
                  <a:pt x="797119" y="5524752"/>
                </a:lnTo>
                <a:lnTo>
                  <a:pt x="579116" y="5524752"/>
                </a:lnTo>
                <a:lnTo>
                  <a:pt x="579116" y="5754866"/>
                </a:lnTo>
                <a:close/>
                <a:moveTo>
                  <a:pt x="1178422" y="5754866"/>
                </a:moveTo>
                <a:lnTo>
                  <a:pt x="1178422" y="5524752"/>
                </a:lnTo>
                <a:lnTo>
                  <a:pt x="960419" y="5524752"/>
                </a:lnTo>
                <a:lnTo>
                  <a:pt x="960419" y="5754866"/>
                </a:lnTo>
                <a:close/>
                <a:moveTo>
                  <a:pt x="1559725" y="5754866"/>
                </a:moveTo>
                <a:lnTo>
                  <a:pt x="1559725" y="5524752"/>
                </a:lnTo>
                <a:lnTo>
                  <a:pt x="1341722" y="5524752"/>
                </a:lnTo>
                <a:lnTo>
                  <a:pt x="1341722" y="5754866"/>
                </a:lnTo>
                <a:close/>
                <a:moveTo>
                  <a:pt x="1941028" y="5754866"/>
                </a:moveTo>
                <a:lnTo>
                  <a:pt x="1941028" y="5524752"/>
                </a:lnTo>
                <a:lnTo>
                  <a:pt x="1723025" y="5524752"/>
                </a:lnTo>
                <a:lnTo>
                  <a:pt x="1723025" y="5754866"/>
                </a:lnTo>
                <a:close/>
                <a:moveTo>
                  <a:pt x="2322331" y="5754866"/>
                </a:moveTo>
                <a:lnTo>
                  <a:pt x="2322331" y="5524752"/>
                </a:lnTo>
                <a:lnTo>
                  <a:pt x="2104328" y="5524752"/>
                </a:lnTo>
                <a:lnTo>
                  <a:pt x="2104328" y="5754866"/>
                </a:lnTo>
                <a:close/>
                <a:moveTo>
                  <a:pt x="2703634" y="5754866"/>
                </a:moveTo>
                <a:lnTo>
                  <a:pt x="2703634" y="5524752"/>
                </a:lnTo>
                <a:lnTo>
                  <a:pt x="2485631" y="5524752"/>
                </a:lnTo>
                <a:lnTo>
                  <a:pt x="2485631" y="5754866"/>
                </a:lnTo>
                <a:close/>
                <a:moveTo>
                  <a:pt x="3084937" y="5754866"/>
                </a:moveTo>
                <a:lnTo>
                  <a:pt x="3084937" y="5524752"/>
                </a:lnTo>
                <a:lnTo>
                  <a:pt x="2866934" y="5524752"/>
                </a:lnTo>
                <a:lnTo>
                  <a:pt x="2866934" y="5754866"/>
                </a:lnTo>
                <a:close/>
                <a:moveTo>
                  <a:pt x="3466240" y="5754866"/>
                </a:moveTo>
                <a:lnTo>
                  <a:pt x="3466240" y="5524752"/>
                </a:lnTo>
                <a:lnTo>
                  <a:pt x="3248237" y="5524752"/>
                </a:lnTo>
                <a:lnTo>
                  <a:pt x="3248237" y="5754866"/>
                </a:lnTo>
                <a:close/>
                <a:moveTo>
                  <a:pt x="3847543" y="5754866"/>
                </a:moveTo>
                <a:lnTo>
                  <a:pt x="3847543" y="5524752"/>
                </a:lnTo>
                <a:lnTo>
                  <a:pt x="3629540" y="5524752"/>
                </a:lnTo>
                <a:lnTo>
                  <a:pt x="3629540" y="5754866"/>
                </a:lnTo>
                <a:close/>
                <a:moveTo>
                  <a:pt x="4228846" y="5754866"/>
                </a:moveTo>
                <a:lnTo>
                  <a:pt x="4228846" y="5524752"/>
                </a:lnTo>
                <a:lnTo>
                  <a:pt x="4010843" y="5524752"/>
                </a:lnTo>
                <a:lnTo>
                  <a:pt x="4010843" y="5754866"/>
                </a:lnTo>
                <a:close/>
                <a:moveTo>
                  <a:pt x="4438775" y="5946628"/>
                </a:moveTo>
                <a:lnTo>
                  <a:pt x="0" y="5946628"/>
                </a:lnTo>
                <a:lnTo>
                  <a:pt x="0" y="161749"/>
                </a:lnTo>
                <a:cubicBezTo>
                  <a:pt x="0" y="72417"/>
                  <a:pt x="72417" y="0"/>
                  <a:pt x="161749" y="0"/>
                </a:cubicBezTo>
                <a:lnTo>
                  <a:pt x="4277026" y="0"/>
                </a:lnTo>
                <a:cubicBezTo>
                  <a:pt x="4366358" y="0"/>
                  <a:pt x="4438775" y="72417"/>
                  <a:pt x="4438775" y="1617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4" name="Google Shape;544;p11"/>
          <p:cNvGrpSpPr/>
          <p:nvPr/>
        </p:nvGrpSpPr>
        <p:grpSpPr>
          <a:xfrm>
            <a:off x="7416870" y="207918"/>
            <a:ext cx="115412" cy="492476"/>
            <a:chOff x="7387868" y="363337"/>
            <a:chExt cx="109676" cy="468000"/>
          </a:xfrm>
        </p:grpSpPr>
        <p:sp>
          <p:nvSpPr>
            <p:cNvPr id="545" name="Google Shape;545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7" name="Google Shape;547;p11"/>
          <p:cNvGrpSpPr/>
          <p:nvPr/>
        </p:nvGrpSpPr>
        <p:grpSpPr>
          <a:xfrm>
            <a:off x="7818637" y="207918"/>
            <a:ext cx="115412" cy="492476"/>
            <a:chOff x="7387868" y="363337"/>
            <a:chExt cx="109676" cy="468000"/>
          </a:xfrm>
        </p:grpSpPr>
        <p:sp>
          <p:nvSpPr>
            <p:cNvPr id="548" name="Google Shape;548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0" name="Google Shape;550;p11"/>
          <p:cNvGrpSpPr/>
          <p:nvPr/>
        </p:nvGrpSpPr>
        <p:grpSpPr>
          <a:xfrm>
            <a:off x="8220403" y="207918"/>
            <a:ext cx="115412" cy="492476"/>
            <a:chOff x="7387868" y="363337"/>
            <a:chExt cx="109676" cy="468000"/>
          </a:xfrm>
        </p:grpSpPr>
        <p:sp>
          <p:nvSpPr>
            <p:cNvPr id="551" name="Google Shape;551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3" name="Google Shape;553;p11"/>
          <p:cNvGrpSpPr/>
          <p:nvPr/>
        </p:nvGrpSpPr>
        <p:grpSpPr>
          <a:xfrm>
            <a:off x="8622170" y="207918"/>
            <a:ext cx="115412" cy="492476"/>
            <a:chOff x="7387868" y="363337"/>
            <a:chExt cx="109676" cy="468000"/>
          </a:xfrm>
        </p:grpSpPr>
        <p:sp>
          <p:nvSpPr>
            <p:cNvPr id="554" name="Google Shape;554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6" name="Google Shape;556;p11"/>
          <p:cNvGrpSpPr/>
          <p:nvPr/>
        </p:nvGrpSpPr>
        <p:grpSpPr>
          <a:xfrm>
            <a:off x="9023936" y="207918"/>
            <a:ext cx="115412" cy="492476"/>
            <a:chOff x="7387868" y="363337"/>
            <a:chExt cx="109676" cy="468000"/>
          </a:xfrm>
        </p:grpSpPr>
        <p:sp>
          <p:nvSpPr>
            <p:cNvPr id="557" name="Google Shape;557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9" name="Google Shape;559;p11"/>
          <p:cNvGrpSpPr/>
          <p:nvPr/>
        </p:nvGrpSpPr>
        <p:grpSpPr>
          <a:xfrm>
            <a:off x="9425702" y="207918"/>
            <a:ext cx="115412" cy="492476"/>
            <a:chOff x="7387868" y="363337"/>
            <a:chExt cx="109676" cy="468000"/>
          </a:xfrm>
        </p:grpSpPr>
        <p:sp>
          <p:nvSpPr>
            <p:cNvPr id="560" name="Google Shape;560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2" name="Google Shape;562;p11"/>
          <p:cNvGrpSpPr/>
          <p:nvPr/>
        </p:nvGrpSpPr>
        <p:grpSpPr>
          <a:xfrm>
            <a:off x="9827469" y="207918"/>
            <a:ext cx="115412" cy="492476"/>
            <a:chOff x="7387868" y="363337"/>
            <a:chExt cx="109676" cy="468000"/>
          </a:xfrm>
        </p:grpSpPr>
        <p:sp>
          <p:nvSpPr>
            <p:cNvPr id="563" name="Google Shape;563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5" name="Google Shape;565;p11"/>
          <p:cNvGrpSpPr/>
          <p:nvPr/>
        </p:nvGrpSpPr>
        <p:grpSpPr>
          <a:xfrm>
            <a:off x="10229235" y="207918"/>
            <a:ext cx="115412" cy="492476"/>
            <a:chOff x="7387868" y="363337"/>
            <a:chExt cx="109676" cy="468000"/>
          </a:xfrm>
        </p:grpSpPr>
        <p:sp>
          <p:nvSpPr>
            <p:cNvPr id="566" name="Google Shape;566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8" name="Google Shape;568;p11"/>
          <p:cNvGrpSpPr/>
          <p:nvPr/>
        </p:nvGrpSpPr>
        <p:grpSpPr>
          <a:xfrm>
            <a:off x="10631001" y="207918"/>
            <a:ext cx="115412" cy="492476"/>
            <a:chOff x="7387868" y="363337"/>
            <a:chExt cx="109676" cy="468000"/>
          </a:xfrm>
        </p:grpSpPr>
        <p:sp>
          <p:nvSpPr>
            <p:cNvPr id="569" name="Google Shape;569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1" name="Google Shape;571;p11"/>
          <p:cNvGrpSpPr/>
          <p:nvPr/>
        </p:nvGrpSpPr>
        <p:grpSpPr>
          <a:xfrm>
            <a:off x="11032768" y="207918"/>
            <a:ext cx="115412" cy="492476"/>
            <a:chOff x="7387868" y="363337"/>
            <a:chExt cx="109676" cy="468000"/>
          </a:xfrm>
        </p:grpSpPr>
        <p:sp>
          <p:nvSpPr>
            <p:cNvPr id="572" name="Google Shape;572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74" name="Google Shape;574;p11"/>
          <p:cNvSpPr txBox="1">
            <a:spLocks noGrp="1"/>
          </p:cNvSpPr>
          <p:nvPr>
            <p:ph type="title"/>
          </p:nvPr>
        </p:nvSpPr>
        <p:spPr>
          <a:xfrm>
            <a:off x="7378675" y="1063250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5" name="Google Shape;575;p11"/>
          <p:cNvSpPr txBox="1">
            <a:spLocks noGrp="1"/>
          </p:cNvSpPr>
          <p:nvPr>
            <p:ph type="body" idx="1"/>
          </p:nvPr>
        </p:nvSpPr>
        <p:spPr>
          <a:xfrm>
            <a:off x="7363725" y="2084600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grpSp>
        <p:nvGrpSpPr>
          <p:cNvPr id="576" name="Google Shape;576;p11"/>
          <p:cNvGrpSpPr/>
          <p:nvPr/>
        </p:nvGrpSpPr>
        <p:grpSpPr>
          <a:xfrm>
            <a:off x="11434538" y="207918"/>
            <a:ext cx="115412" cy="492476"/>
            <a:chOff x="7387868" y="363337"/>
            <a:chExt cx="109676" cy="468000"/>
          </a:xfrm>
        </p:grpSpPr>
        <p:sp>
          <p:nvSpPr>
            <p:cNvPr id="577" name="Google Shape;577;p11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1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79" name="Google Shape;579;p11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">
  <p:cSld name="CUSTOM_11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12" descr="Empty room with plant"/>
          <p:cNvPicPr preferRelativeResize="0"/>
          <p:nvPr/>
        </p:nvPicPr>
        <p:blipFill rotWithShape="1">
          <a:blip r:embed="rId2">
            <a:alphaModFix/>
          </a:blip>
          <a:srcRect t="76630" r="15167" b="20131"/>
          <a:stretch/>
        </p:blipFill>
        <p:spPr>
          <a:xfrm>
            <a:off x="0" y="5425845"/>
            <a:ext cx="12192000" cy="429952"/>
          </a:xfrm>
          <a:prstGeom prst="rect">
            <a:avLst/>
          </a:prstGeom>
          <a:noFill/>
          <a:ln>
            <a:noFill/>
          </a:ln>
          <a:effectLst>
            <a:outerShdw blurRad="38100" dist="25400" dir="16200000" rotWithShape="0">
              <a:srgbClr val="000000">
                <a:alpha val="20000"/>
              </a:srgbClr>
            </a:outerShdw>
          </a:effectLst>
        </p:spPr>
      </p:pic>
      <p:pic>
        <p:nvPicPr>
          <p:cNvPr id="582" name="Google Shape;582;p12" descr="Empty room with plant"/>
          <p:cNvPicPr preferRelativeResize="0"/>
          <p:nvPr/>
        </p:nvPicPr>
        <p:blipFill rotWithShape="1">
          <a:blip r:embed="rId2">
            <a:alphaModFix/>
          </a:blip>
          <a:srcRect t="87064"/>
          <a:stretch/>
        </p:blipFill>
        <p:spPr>
          <a:xfrm>
            <a:off x="0" y="5795236"/>
            <a:ext cx="12192000" cy="1062763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12"/>
          <p:cNvSpPr/>
          <p:nvPr/>
        </p:nvSpPr>
        <p:spPr>
          <a:xfrm rot="10800000">
            <a:off x="7162907" y="429605"/>
            <a:ext cx="4671811" cy="6258826"/>
          </a:xfrm>
          <a:custGeom>
            <a:avLst/>
            <a:gdLst/>
            <a:ahLst/>
            <a:cxnLst/>
            <a:rect l="l" t="t" r="r" b="b"/>
            <a:pathLst>
              <a:path w="4438775" h="5946628" extrusionOk="0">
                <a:moveTo>
                  <a:pt x="415818" y="5754866"/>
                </a:moveTo>
                <a:lnTo>
                  <a:pt x="415818" y="5524752"/>
                </a:lnTo>
                <a:lnTo>
                  <a:pt x="197815" y="5524752"/>
                </a:lnTo>
                <a:lnTo>
                  <a:pt x="197815" y="5754866"/>
                </a:lnTo>
                <a:close/>
                <a:moveTo>
                  <a:pt x="797119" y="5754866"/>
                </a:moveTo>
                <a:lnTo>
                  <a:pt x="797119" y="5524752"/>
                </a:lnTo>
                <a:lnTo>
                  <a:pt x="579116" y="5524752"/>
                </a:lnTo>
                <a:lnTo>
                  <a:pt x="579116" y="5754866"/>
                </a:lnTo>
                <a:close/>
                <a:moveTo>
                  <a:pt x="1178422" y="5754866"/>
                </a:moveTo>
                <a:lnTo>
                  <a:pt x="1178422" y="5524752"/>
                </a:lnTo>
                <a:lnTo>
                  <a:pt x="960419" y="5524752"/>
                </a:lnTo>
                <a:lnTo>
                  <a:pt x="960419" y="5754866"/>
                </a:lnTo>
                <a:close/>
                <a:moveTo>
                  <a:pt x="1559725" y="5754866"/>
                </a:moveTo>
                <a:lnTo>
                  <a:pt x="1559725" y="5524752"/>
                </a:lnTo>
                <a:lnTo>
                  <a:pt x="1341722" y="5524752"/>
                </a:lnTo>
                <a:lnTo>
                  <a:pt x="1341722" y="5754866"/>
                </a:lnTo>
                <a:close/>
                <a:moveTo>
                  <a:pt x="1941028" y="5754866"/>
                </a:moveTo>
                <a:lnTo>
                  <a:pt x="1941028" y="5524752"/>
                </a:lnTo>
                <a:lnTo>
                  <a:pt x="1723025" y="5524752"/>
                </a:lnTo>
                <a:lnTo>
                  <a:pt x="1723025" y="5754866"/>
                </a:lnTo>
                <a:close/>
                <a:moveTo>
                  <a:pt x="2322331" y="5754866"/>
                </a:moveTo>
                <a:lnTo>
                  <a:pt x="2322331" y="5524752"/>
                </a:lnTo>
                <a:lnTo>
                  <a:pt x="2104328" y="5524752"/>
                </a:lnTo>
                <a:lnTo>
                  <a:pt x="2104328" y="5754866"/>
                </a:lnTo>
                <a:close/>
                <a:moveTo>
                  <a:pt x="2703634" y="5754866"/>
                </a:moveTo>
                <a:lnTo>
                  <a:pt x="2703634" y="5524752"/>
                </a:lnTo>
                <a:lnTo>
                  <a:pt x="2485631" y="5524752"/>
                </a:lnTo>
                <a:lnTo>
                  <a:pt x="2485631" y="5754866"/>
                </a:lnTo>
                <a:close/>
                <a:moveTo>
                  <a:pt x="3084937" y="5754866"/>
                </a:moveTo>
                <a:lnTo>
                  <a:pt x="3084937" y="5524752"/>
                </a:lnTo>
                <a:lnTo>
                  <a:pt x="2866934" y="5524752"/>
                </a:lnTo>
                <a:lnTo>
                  <a:pt x="2866934" y="5754866"/>
                </a:lnTo>
                <a:close/>
                <a:moveTo>
                  <a:pt x="3466240" y="5754866"/>
                </a:moveTo>
                <a:lnTo>
                  <a:pt x="3466240" y="5524752"/>
                </a:lnTo>
                <a:lnTo>
                  <a:pt x="3248237" y="5524752"/>
                </a:lnTo>
                <a:lnTo>
                  <a:pt x="3248237" y="5754866"/>
                </a:lnTo>
                <a:close/>
                <a:moveTo>
                  <a:pt x="3847543" y="5754866"/>
                </a:moveTo>
                <a:lnTo>
                  <a:pt x="3847543" y="5524752"/>
                </a:lnTo>
                <a:lnTo>
                  <a:pt x="3629540" y="5524752"/>
                </a:lnTo>
                <a:lnTo>
                  <a:pt x="3629540" y="5754866"/>
                </a:lnTo>
                <a:close/>
                <a:moveTo>
                  <a:pt x="4228846" y="5754866"/>
                </a:moveTo>
                <a:lnTo>
                  <a:pt x="4228846" y="5524752"/>
                </a:lnTo>
                <a:lnTo>
                  <a:pt x="4010843" y="5524752"/>
                </a:lnTo>
                <a:lnTo>
                  <a:pt x="4010843" y="5754866"/>
                </a:lnTo>
                <a:close/>
                <a:moveTo>
                  <a:pt x="4438775" y="5946628"/>
                </a:moveTo>
                <a:lnTo>
                  <a:pt x="0" y="5946628"/>
                </a:lnTo>
                <a:lnTo>
                  <a:pt x="0" y="161749"/>
                </a:lnTo>
                <a:cubicBezTo>
                  <a:pt x="0" y="72417"/>
                  <a:pt x="72417" y="0"/>
                  <a:pt x="161749" y="0"/>
                </a:cubicBezTo>
                <a:lnTo>
                  <a:pt x="4277026" y="0"/>
                </a:lnTo>
                <a:cubicBezTo>
                  <a:pt x="4366358" y="0"/>
                  <a:pt x="4438775" y="72417"/>
                  <a:pt x="4438775" y="161749"/>
                </a:cubicBezTo>
                <a:close/>
              </a:path>
            </a:pathLst>
          </a:custGeom>
          <a:solidFill>
            <a:srgbClr val="1F386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12"/>
          <p:cNvSpPr/>
          <p:nvPr/>
        </p:nvSpPr>
        <p:spPr>
          <a:xfrm rot="10800000">
            <a:off x="7157597" y="366945"/>
            <a:ext cx="4671811" cy="6258826"/>
          </a:xfrm>
          <a:custGeom>
            <a:avLst/>
            <a:gdLst/>
            <a:ahLst/>
            <a:cxnLst/>
            <a:rect l="l" t="t" r="r" b="b"/>
            <a:pathLst>
              <a:path w="4438775" h="5946628" extrusionOk="0">
                <a:moveTo>
                  <a:pt x="415818" y="5754866"/>
                </a:moveTo>
                <a:lnTo>
                  <a:pt x="415818" y="5524752"/>
                </a:lnTo>
                <a:lnTo>
                  <a:pt x="197815" y="5524752"/>
                </a:lnTo>
                <a:lnTo>
                  <a:pt x="197815" y="5754866"/>
                </a:lnTo>
                <a:close/>
                <a:moveTo>
                  <a:pt x="797119" y="5754866"/>
                </a:moveTo>
                <a:lnTo>
                  <a:pt x="797119" y="5524752"/>
                </a:lnTo>
                <a:lnTo>
                  <a:pt x="579116" y="5524752"/>
                </a:lnTo>
                <a:lnTo>
                  <a:pt x="579116" y="5754866"/>
                </a:lnTo>
                <a:close/>
                <a:moveTo>
                  <a:pt x="1178422" y="5754866"/>
                </a:moveTo>
                <a:lnTo>
                  <a:pt x="1178422" y="5524752"/>
                </a:lnTo>
                <a:lnTo>
                  <a:pt x="960419" y="5524752"/>
                </a:lnTo>
                <a:lnTo>
                  <a:pt x="960419" y="5754866"/>
                </a:lnTo>
                <a:close/>
                <a:moveTo>
                  <a:pt x="1559725" y="5754866"/>
                </a:moveTo>
                <a:lnTo>
                  <a:pt x="1559725" y="5524752"/>
                </a:lnTo>
                <a:lnTo>
                  <a:pt x="1341722" y="5524752"/>
                </a:lnTo>
                <a:lnTo>
                  <a:pt x="1341722" y="5754866"/>
                </a:lnTo>
                <a:close/>
                <a:moveTo>
                  <a:pt x="1941028" y="5754866"/>
                </a:moveTo>
                <a:lnTo>
                  <a:pt x="1941028" y="5524752"/>
                </a:lnTo>
                <a:lnTo>
                  <a:pt x="1723025" y="5524752"/>
                </a:lnTo>
                <a:lnTo>
                  <a:pt x="1723025" y="5754866"/>
                </a:lnTo>
                <a:close/>
                <a:moveTo>
                  <a:pt x="2322331" y="5754866"/>
                </a:moveTo>
                <a:lnTo>
                  <a:pt x="2322331" y="5524752"/>
                </a:lnTo>
                <a:lnTo>
                  <a:pt x="2104328" y="5524752"/>
                </a:lnTo>
                <a:lnTo>
                  <a:pt x="2104328" y="5754866"/>
                </a:lnTo>
                <a:close/>
                <a:moveTo>
                  <a:pt x="2703634" y="5754866"/>
                </a:moveTo>
                <a:lnTo>
                  <a:pt x="2703634" y="5524752"/>
                </a:lnTo>
                <a:lnTo>
                  <a:pt x="2485631" y="5524752"/>
                </a:lnTo>
                <a:lnTo>
                  <a:pt x="2485631" y="5754866"/>
                </a:lnTo>
                <a:close/>
                <a:moveTo>
                  <a:pt x="3084937" y="5754866"/>
                </a:moveTo>
                <a:lnTo>
                  <a:pt x="3084937" y="5524752"/>
                </a:lnTo>
                <a:lnTo>
                  <a:pt x="2866934" y="5524752"/>
                </a:lnTo>
                <a:lnTo>
                  <a:pt x="2866934" y="5754866"/>
                </a:lnTo>
                <a:close/>
                <a:moveTo>
                  <a:pt x="3466240" y="5754866"/>
                </a:moveTo>
                <a:lnTo>
                  <a:pt x="3466240" y="5524752"/>
                </a:lnTo>
                <a:lnTo>
                  <a:pt x="3248237" y="5524752"/>
                </a:lnTo>
                <a:lnTo>
                  <a:pt x="3248237" y="5754866"/>
                </a:lnTo>
                <a:close/>
                <a:moveTo>
                  <a:pt x="3847543" y="5754866"/>
                </a:moveTo>
                <a:lnTo>
                  <a:pt x="3847543" y="5524752"/>
                </a:lnTo>
                <a:lnTo>
                  <a:pt x="3629540" y="5524752"/>
                </a:lnTo>
                <a:lnTo>
                  <a:pt x="3629540" y="5754866"/>
                </a:lnTo>
                <a:close/>
                <a:moveTo>
                  <a:pt x="4228846" y="5754866"/>
                </a:moveTo>
                <a:lnTo>
                  <a:pt x="4228846" y="5524752"/>
                </a:lnTo>
                <a:lnTo>
                  <a:pt x="4010843" y="5524752"/>
                </a:lnTo>
                <a:lnTo>
                  <a:pt x="4010843" y="5754866"/>
                </a:lnTo>
                <a:close/>
                <a:moveTo>
                  <a:pt x="4438775" y="5946628"/>
                </a:moveTo>
                <a:lnTo>
                  <a:pt x="0" y="5946628"/>
                </a:lnTo>
                <a:lnTo>
                  <a:pt x="0" y="161749"/>
                </a:lnTo>
                <a:cubicBezTo>
                  <a:pt x="0" y="72417"/>
                  <a:pt x="72417" y="0"/>
                  <a:pt x="161749" y="0"/>
                </a:cubicBezTo>
                <a:lnTo>
                  <a:pt x="4277026" y="0"/>
                </a:lnTo>
                <a:cubicBezTo>
                  <a:pt x="4366358" y="0"/>
                  <a:pt x="4438775" y="72417"/>
                  <a:pt x="4438775" y="1617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12"/>
          <p:cNvSpPr/>
          <p:nvPr/>
        </p:nvSpPr>
        <p:spPr>
          <a:xfrm rot="10800000">
            <a:off x="7120426" y="329773"/>
            <a:ext cx="4671811" cy="6258826"/>
          </a:xfrm>
          <a:custGeom>
            <a:avLst/>
            <a:gdLst/>
            <a:ahLst/>
            <a:cxnLst/>
            <a:rect l="l" t="t" r="r" b="b"/>
            <a:pathLst>
              <a:path w="4438775" h="5946628" extrusionOk="0">
                <a:moveTo>
                  <a:pt x="415818" y="5754866"/>
                </a:moveTo>
                <a:lnTo>
                  <a:pt x="415818" y="5524752"/>
                </a:lnTo>
                <a:lnTo>
                  <a:pt x="197815" y="5524752"/>
                </a:lnTo>
                <a:lnTo>
                  <a:pt x="197815" y="5754866"/>
                </a:lnTo>
                <a:close/>
                <a:moveTo>
                  <a:pt x="797119" y="5754866"/>
                </a:moveTo>
                <a:lnTo>
                  <a:pt x="797119" y="5524752"/>
                </a:lnTo>
                <a:lnTo>
                  <a:pt x="579116" y="5524752"/>
                </a:lnTo>
                <a:lnTo>
                  <a:pt x="579116" y="5754866"/>
                </a:lnTo>
                <a:close/>
                <a:moveTo>
                  <a:pt x="1178422" y="5754866"/>
                </a:moveTo>
                <a:lnTo>
                  <a:pt x="1178422" y="5524752"/>
                </a:lnTo>
                <a:lnTo>
                  <a:pt x="960419" y="5524752"/>
                </a:lnTo>
                <a:lnTo>
                  <a:pt x="960419" y="5754866"/>
                </a:lnTo>
                <a:close/>
                <a:moveTo>
                  <a:pt x="1559725" y="5754866"/>
                </a:moveTo>
                <a:lnTo>
                  <a:pt x="1559725" y="5524752"/>
                </a:lnTo>
                <a:lnTo>
                  <a:pt x="1341722" y="5524752"/>
                </a:lnTo>
                <a:lnTo>
                  <a:pt x="1341722" y="5754866"/>
                </a:lnTo>
                <a:close/>
                <a:moveTo>
                  <a:pt x="1941028" y="5754866"/>
                </a:moveTo>
                <a:lnTo>
                  <a:pt x="1941028" y="5524752"/>
                </a:lnTo>
                <a:lnTo>
                  <a:pt x="1723025" y="5524752"/>
                </a:lnTo>
                <a:lnTo>
                  <a:pt x="1723025" y="5754866"/>
                </a:lnTo>
                <a:close/>
                <a:moveTo>
                  <a:pt x="2322331" y="5754866"/>
                </a:moveTo>
                <a:lnTo>
                  <a:pt x="2322331" y="5524752"/>
                </a:lnTo>
                <a:lnTo>
                  <a:pt x="2104328" y="5524752"/>
                </a:lnTo>
                <a:lnTo>
                  <a:pt x="2104328" y="5754866"/>
                </a:lnTo>
                <a:close/>
                <a:moveTo>
                  <a:pt x="2703634" y="5754866"/>
                </a:moveTo>
                <a:lnTo>
                  <a:pt x="2703634" y="5524752"/>
                </a:lnTo>
                <a:lnTo>
                  <a:pt x="2485631" y="5524752"/>
                </a:lnTo>
                <a:lnTo>
                  <a:pt x="2485631" y="5754866"/>
                </a:lnTo>
                <a:close/>
                <a:moveTo>
                  <a:pt x="3084937" y="5754866"/>
                </a:moveTo>
                <a:lnTo>
                  <a:pt x="3084937" y="5524752"/>
                </a:lnTo>
                <a:lnTo>
                  <a:pt x="2866934" y="5524752"/>
                </a:lnTo>
                <a:lnTo>
                  <a:pt x="2866934" y="5754866"/>
                </a:lnTo>
                <a:close/>
                <a:moveTo>
                  <a:pt x="3466240" y="5754866"/>
                </a:moveTo>
                <a:lnTo>
                  <a:pt x="3466240" y="5524752"/>
                </a:lnTo>
                <a:lnTo>
                  <a:pt x="3248237" y="5524752"/>
                </a:lnTo>
                <a:lnTo>
                  <a:pt x="3248237" y="5754866"/>
                </a:lnTo>
                <a:close/>
                <a:moveTo>
                  <a:pt x="3847543" y="5754866"/>
                </a:moveTo>
                <a:lnTo>
                  <a:pt x="3847543" y="5524752"/>
                </a:lnTo>
                <a:lnTo>
                  <a:pt x="3629540" y="5524752"/>
                </a:lnTo>
                <a:lnTo>
                  <a:pt x="3629540" y="5754866"/>
                </a:lnTo>
                <a:close/>
                <a:moveTo>
                  <a:pt x="4228846" y="5754866"/>
                </a:moveTo>
                <a:lnTo>
                  <a:pt x="4228846" y="5524752"/>
                </a:lnTo>
                <a:lnTo>
                  <a:pt x="4010843" y="5524752"/>
                </a:lnTo>
                <a:lnTo>
                  <a:pt x="4010843" y="5754866"/>
                </a:lnTo>
                <a:close/>
                <a:moveTo>
                  <a:pt x="4438775" y="5946628"/>
                </a:moveTo>
                <a:lnTo>
                  <a:pt x="0" y="5946628"/>
                </a:lnTo>
                <a:lnTo>
                  <a:pt x="0" y="161749"/>
                </a:lnTo>
                <a:cubicBezTo>
                  <a:pt x="0" y="72417"/>
                  <a:pt x="72417" y="0"/>
                  <a:pt x="161749" y="0"/>
                </a:cubicBezTo>
                <a:lnTo>
                  <a:pt x="4277026" y="0"/>
                </a:lnTo>
                <a:cubicBezTo>
                  <a:pt x="4366358" y="0"/>
                  <a:pt x="4438775" y="72417"/>
                  <a:pt x="4438775" y="1617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86" name="Google Shape;586;p12"/>
          <p:cNvGrpSpPr/>
          <p:nvPr/>
        </p:nvGrpSpPr>
        <p:grpSpPr>
          <a:xfrm>
            <a:off x="7416870" y="207918"/>
            <a:ext cx="115412" cy="492476"/>
            <a:chOff x="7387868" y="363337"/>
            <a:chExt cx="109676" cy="468000"/>
          </a:xfrm>
        </p:grpSpPr>
        <p:sp>
          <p:nvSpPr>
            <p:cNvPr id="587" name="Google Shape;587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9" name="Google Shape;589;p12"/>
          <p:cNvGrpSpPr/>
          <p:nvPr/>
        </p:nvGrpSpPr>
        <p:grpSpPr>
          <a:xfrm>
            <a:off x="7818637" y="207918"/>
            <a:ext cx="115412" cy="492476"/>
            <a:chOff x="7387868" y="363337"/>
            <a:chExt cx="109676" cy="468000"/>
          </a:xfrm>
        </p:grpSpPr>
        <p:sp>
          <p:nvSpPr>
            <p:cNvPr id="590" name="Google Shape;590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2" name="Google Shape;592;p12"/>
          <p:cNvGrpSpPr/>
          <p:nvPr/>
        </p:nvGrpSpPr>
        <p:grpSpPr>
          <a:xfrm>
            <a:off x="8220403" y="207918"/>
            <a:ext cx="115412" cy="492476"/>
            <a:chOff x="7387868" y="363337"/>
            <a:chExt cx="109676" cy="468000"/>
          </a:xfrm>
        </p:grpSpPr>
        <p:sp>
          <p:nvSpPr>
            <p:cNvPr id="593" name="Google Shape;593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5" name="Google Shape;595;p12"/>
          <p:cNvGrpSpPr/>
          <p:nvPr/>
        </p:nvGrpSpPr>
        <p:grpSpPr>
          <a:xfrm>
            <a:off x="8622170" y="207918"/>
            <a:ext cx="115412" cy="492476"/>
            <a:chOff x="7387868" y="363337"/>
            <a:chExt cx="109676" cy="468000"/>
          </a:xfrm>
        </p:grpSpPr>
        <p:sp>
          <p:nvSpPr>
            <p:cNvPr id="596" name="Google Shape;596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8" name="Google Shape;598;p12"/>
          <p:cNvGrpSpPr/>
          <p:nvPr/>
        </p:nvGrpSpPr>
        <p:grpSpPr>
          <a:xfrm>
            <a:off x="9023936" y="207918"/>
            <a:ext cx="115412" cy="492476"/>
            <a:chOff x="7387868" y="363337"/>
            <a:chExt cx="109676" cy="468000"/>
          </a:xfrm>
        </p:grpSpPr>
        <p:sp>
          <p:nvSpPr>
            <p:cNvPr id="599" name="Google Shape;599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1" name="Google Shape;601;p12"/>
          <p:cNvGrpSpPr/>
          <p:nvPr/>
        </p:nvGrpSpPr>
        <p:grpSpPr>
          <a:xfrm>
            <a:off x="9425702" y="207918"/>
            <a:ext cx="115412" cy="492476"/>
            <a:chOff x="7387868" y="363337"/>
            <a:chExt cx="109676" cy="468000"/>
          </a:xfrm>
        </p:grpSpPr>
        <p:sp>
          <p:nvSpPr>
            <p:cNvPr id="602" name="Google Shape;602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4" name="Google Shape;604;p12"/>
          <p:cNvGrpSpPr/>
          <p:nvPr/>
        </p:nvGrpSpPr>
        <p:grpSpPr>
          <a:xfrm>
            <a:off x="9827469" y="207918"/>
            <a:ext cx="115412" cy="492476"/>
            <a:chOff x="7387868" y="363337"/>
            <a:chExt cx="109676" cy="468000"/>
          </a:xfrm>
        </p:grpSpPr>
        <p:sp>
          <p:nvSpPr>
            <p:cNvPr id="605" name="Google Shape;605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7" name="Google Shape;607;p12"/>
          <p:cNvGrpSpPr/>
          <p:nvPr/>
        </p:nvGrpSpPr>
        <p:grpSpPr>
          <a:xfrm>
            <a:off x="10229235" y="207918"/>
            <a:ext cx="115412" cy="492476"/>
            <a:chOff x="7387868" y="363337"/>
            <a:chExt cx="109676" cy="468000"/>
          </a:xfrm>
        </p:grpSpPr>
        <p:sp>
          <p:nvSpPr>
            <p:cNvPr id="608" name="Google Shape;608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0" name="Google Shape;610;p12"/>
          <p:cNvGrpSpPr/>
          <p:nvPr/>
        </p:nvGrpSpPr>
        <p:grpSpPr>
          <a:xfrm>
            <a:off x="10631001" y="207918"/>
            <a:ext cx="115412" cy="492476"/>
            <a:chOff x="7387868" y="363337"/>
            <a:chExt cx="109676" cy="468000"/>
          </a:xfrm>
        </p:grpSpPr>
        <p:sp>
          <p:nvSpPr>
            <p:cNvPr id="611" name="Google Shape;611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3" name="Google Shape;613;p12"/>
          <p:cNvGrpSpPr/>
          <p:nvPr/>
        </p:nvGrpSpPr>
        <p:grpSpPr>
          <a:xfrm>
            <a:off x="11032768" y="207918"/>
            <a:ext cx="115412" cy="492476"/>
            <a:chOff x="7387868" y="363337"/>
            <a:chExt cx="109676" cy="468000"/>
          </a:xfrm>
        </p:grpSpPr>
        <p:sp>
          <p:nvSpPr>
            <p:cNvPr id="614" name="Google Shape;614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6" name="Google Shape;616;p12"/>
          <p:cNvGrpSpPr/>
          <p:nvPr/>
        </p:nvGrpSpPr>
        <p:grpSpPr>
          <a:xfrm>
            <a:off x="11434538" y="207918"/>
            <a:ext cx="115412" cy="492476"/>
            <a:chOff x="7387868" y="363337"/>
            <a:chExt cx="109676" cy="468000"/>
          </a:xfrm>
        </p:grpSpPr>
        <p:sp>
          <p:nvSpPr>
            <p:cNvPr id="617" name="Google Shape;617;p12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2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9" name="Google Shape;619;p12"/>
          <p:cNvSpPr txBox="1">
            <a:spLocks noGrp="1"/>
          </p:cNvSpPr>
          <p:nvPr>
            <p:ph type="title"/>
          </p:nvPr>
        </p:nvSpPr>
        <p:spPr>
          <a:xfrm>
            <a:off x="7378675" y="1063250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0" name="Google Shape;620;p12"/>
          <p:cNvSpPr txBox="1">
            <a:spLocks noGrp="1"/>
          </p:cNvSpPr>
          <p:nvPr>
            <p:ph type="body" idx="1"/>
          </p:nvPr>
        </p:nvSpPr>
        <p:spPr>
          <a:xfrm>
            <a:off x="7363725" y="2084600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621" name="Google Shape;621;p12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2">
  <p:cSld name="CUSTOM_11_1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13" descr="Empty room with plant"/>
          <p:cNvPicPr preferRelativeResize="0"/>
          <p:nvPr/>
        </p:nvPicPr>
        <p:blipFill rotWithShape="1">
          <a:blip r:embed="rId2">
            <a:alphaModFix/>
          </a:blip>
          <a:srcRect t="76630" r="15167" b="20131"/>
          <a:stretch/>
        </p:blipFill>
        <p:spPr>
          <a:xfrm>
            <a:off x="0" y="5425845"/>
            <a:ext cx="12192000" cy="429952"/>
          </a:xfrm>
          <a:prstGeom prst="rect">
            <a:avLst/>
          </a:prstGeom>
          <a:noFill/>
          <a:ln>
            <a:noFill/>
          </a:ln>
          <a:effectLst>
            <a:outerShdw blurRad="38100" dist="25400" dir="16200000" rotWithShape="0">
              <a:srgbClr val="000000">
                <a:alpha val="20000"/>
              </a:srgbClr>
            </a:outerShdw>
          </a:effectLst>
        </p:spPr>
      </p:pic>
      <p:pic>
        <p:nvPicPr>
          <p:cNvPr id="624" name="Google Shape;624;p13" descr="Empty room with plant"/>
          <p:cNvPicPr preferRelativeResize="0"/>
          <p:nvPr/>
        </p:nvPicPr>
        <p:blipFill rotWithShape="1">
          <a:blip r:embed="rId2">
            <a:alphaModFix/>
          </a:blip>
          <a:srcRect t="87064"/>
          <a:stretch/>
        </p:blipFill>
        <p:spPr>
          <a:xfrm>
            <a:off x="0" y="5795236"/>
            <a:ext cx="12192000" cy="1062763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13"/>
          <p:cNvSpPr txBox="1">
            <a:spLocks noGrp="1"/>
          </p:cNvSpPr>
          <p:nvPr>
            <p:ph type="title"/>
          </p:nvPr>
        </p:nvSpPr>
        <p:spPr>
          <a:xfrm>
            <a:off x="506479" y="419975"/>
            <a:ext cx="112185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body" idx="1"/>
          </p:nvPr>
        </p:nvSpPr>
        <p:spPr>
          <a:xfrm>
            <a:off x="467025" y="1441325"/>
            <a:ext cx="11218500" cy="370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627" name="Google Shape;627;p13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1">
  <p:cSld name="CUSTOM_14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Google Shape;629;p14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5586" r="3718"/>
          <a:stretch/>
        </p:blipFill>
        <p:spPr>
          <a:xfrm>
            <a:off x="0" y="-1"/>
            <a:ext cx="12191999" cy="6770192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14"/>
          <p:cNvSpPr/>
          <p:nvPr/>
        </p:nvSpPr>
        <p:spPr>
          <a:xfrm>
            <a:off x="956790" y="5722570"/>
            <a:ext cx="4087500" cy="357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14"/>
          <p:cNvSpPr/>
          <p:nvPr/>
        </p:nvSpPr>
        <p:spPr>
          <a:xfrm>
            <a:off x="-54501" y="6376577"/>
            <a:ext cx="12246600" cy="481500"/>
          </a:xfrm>
          <a:prstGeom prst="rect">
            <a:avLst/>
          </a:prstGeom>
          <a:solidFill>
            <a:srgbClr val="E7E6E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14"/>
          <p:cNvSpPr/>
          <p:nvPr/>
        </p:nvSpPr>
        <p:spPr>
          <a:xfrm>
            <a:off x="502617" y="6049574"/>
            <a:ext cx="4977600" cy="808500"/>
          </a:xfrm>
          <a:prstGeom prst="trapezoid">
            <a:avLst>
              <a:gd name="adj" fmla="val 67759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14"/>
          <p:cNvSpPr/>
          <p:nvPr/>
        </p:nvSpPr>
        <p:spPr>
          <a:xfrm rot="-5400000">
            <a:off x="-1326133" y="2746759"/>
            <a:ext cx="56034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14"/>
          <p:cNvSpPr/>
          <p:nvPr/>
        </p:nvSpPr>
        <p:spPr>
          <a:xfrm rot="-5400000">
            <a:off x="1684523" y="2705379"/>
            <a:ext cx="56034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p14"/>
          <p:cNvSpPr/>
          <p:nvPr/>
        </p:nvSpPr>
        <p:spPr>
          <a:xfrm>
            <a:off x="1290858" y="89318"/>
            <a:ext cx="33780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14"/>
          <p:cNvSpPr/>
          <p:nvPr/>
        </p:nvSpPr>
        <p:spPr>
          <a:xfrm>
            <a:off x="745851" y="6147473"/>
            <a:ext cx="4492200" cy="357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7" name="Google Shape;637;p14"/>
          <p:cNvSpPr/>
          <p:nvPr/>
        </p:nvSpPr>
        <p:spPr>
          <a:xfrm>
            <a:off x="744842" y="5976905"/>
            <a:ext cx="4499400" cy="191700"/>
          </a:xfrm>
          <a:prstGeom prst="trapezoid">
            <a:avLst>
              <a:gd name="adj" fmla="val 67759"/>
            </a:avLst>
          </a:prstGeom>
          <a:solidFill>
            <a:srgbClr val="E0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8" name="Google Shape;638;p14"/>
          <p:cNvSpPr/>
          <p:nvPr/>
        </p:nvSpPr>
        <p:spPr>
          <a:xfrm>
            <a:off x="945675" y="5609530"/>
            <a:ext cx="4110900" cy="142200"/>
          </a:xfrm>
          <a:prstGeom prst="trapezoid">
            <a:avLst>
              <a:gd name="adj" fmla="val 67759"/>
            </a:avLst>
          </a:prstGeom>
          <a:solidFill>
            <a:srgbClr val="E0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9" name="Google Shape;639;p14"/>
          <p:cNvGrpSpPr/>
          <p:nvPr/>
        </p:nvGrpSpPr>
        <p:grpSpPr>
          <a:xfrm>
            <a:off x="1649489" y="450274"/>
            <a:ext cx="2664600" cy="5178300"/>
            <a:chOff x="1710046" y="1131031"/>
            <a:chExt cx="2664600" cy="5178300"/>
          </a:xfrm>
        </p:grpSpPr>
        <p:sp>
          <p:nvSpPr>
            <p:cNvPr id="640" name="Google Shape;640;p14"/>
            <p:cNvSpPr/>
            <p:nvPr/>
          </p:nvSpPr>
          <p:spPr>
            <a:xfrm>
              <a:off x="1710046" y="1131031"/>
              <a:ext cx="2664600" cy="5178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algn="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1" name="Google Shape;641;p14"/>
            <p:cNvGrpSpPr/>
            <p:nvPr/>
          </p:nvGrpSpPr>
          <p:grpSpPr>
            <a:xfrm>
              <a:off x="1952071" y="1419376"/>
              <a:ext cx="626351" cy="650410"/>
              <a:chOff x="4762650" y="1433812"/>
              <a:chExt cx="626351" cy="650410"/>
            </a:xfrm>
          </p:grpSpPr>
          <p:sp>
            <p:nvSpPr>
              <p:cNvPr id="642" name="Google Shape;642;p14"/>
              <p:cNvSpPr/>
              <p:nvPr/>
            </p:nvSpPr>
            <p:spPr>
              <a:xfrm>
                <a:off x="4771428" y="143381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14"/>
              <p:cNvSpPr/>
              <p:nvPr/>
            </p:nvSpPr>
            <p:spPr>
              <a:xfrm>
                <a:off x="4771428" y="204822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14"/>
              <p:cNvSpPr/>
              <p:nvPr/>
            </p:nvSpPr>
            <p:spPr>
              <a:xfrm>
                <a:off x="4910995" y="1589420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14"/>
              <p:cNvSpPr/>
              <p:nvPr/>
            </p:nvSpPr>
            <p:spPr>
              <a:xfrm>
                <a:off x="4904578" y="1876573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14"/>
              <p:cNvSpPr/>
              <p:nvPr/>
            </p:nvSpPr>
            <p:spPr>
              <a:xfrm rot="-5400000">
                <a:off x="4492650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7" name="Google Shape;647;p14"/>
              <p:cNvSpPr/>
              <p:nvPr/>
            </p:nvSpPr>
            <p:spPr>
              <a:xfrm rot="-5400000">
                <a:off x="5083001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8" name="Google Shape;648;p14"/>
            <p:cNvGrpSpPr/>
            <p:nvPr/>
          </p:nvGrpSpPr>
          <p:grpSpPr>
            <a:xfrm>
              <a:off x="2742144" y="1419376"/>
              <a:ext cx="626351" cy="650410"/>
              <a:chOff x="4762650" y="1433812"/>
              <a:chExt cx="626351" cy="650410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4771428" y="143381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4771428" y="204822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4910995" y="1589420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4904578" y="1876573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14"/>
              <p:cNvSpPr/>
              <p:nvPr/>
            </p:nvSpPr>
            <p:spPr>
              <a:xfrm rot="-5400000">
                <a:off x="4492650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14"/>
              <p:cNvSpPr/>
              <p:nvPr/>
            </p:nvSpPr>
            <p:spPr>
              <a:xfrm rot="-5400000">
                <a:off x="5083001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5" name="Google Shape;655;p14"/>
            <p:cNvGrpSpPr/>
            <p:nvPr/>
          </p:nvGrpSpPr>
          <p:grpSpPr>
            <a:xfrm>
              <a:off x="3532218" y="1419376"/>
              <a:ext cx="626351" cy="650410"/>
              <a:chOff x="4762650" y="1433812"/>
              <a:chExt cx="626351" cy="650410"/>
            </a:xfrm>
          </p:grpSpPr>
          <p:sp>
            <p:nvSpPr>
              <p:cNvPr id="656" name="Google Shape;656;p14"/>
              <p:cNvSpPr/>
              <p:nvPr/>
            </p:nvSpPr>
            <p:spPr>
              <a:xfrm>
                <a:off x="4771428" y="143381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4771428" y="2048222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14"/>
              <p:cNvSpPr/>
              <p:nvPr/>
            </p:nvSpPr>
            <p:spPr>
              <a:xfrm>
                <a:off x="4910995" y="1589420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659;p14"/>
              <p:cNvSpPr/>
              <p:nvPr/>
            </p:nvSpPr>
            <p:spPr>
              <a:xfrm>
                <a:off x="4904578" y="1876573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 rot="-5400000">
                <a:off x="4492650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 rot="-5400000">
                <a:off x="5083001" y="1734152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2" name="Google Shape;662;p14"/>
            <p:cNvGrpSpPr/>
            <p:nvPr/>
          </p:nvGrpSpPr>
          <p:grpSpPr>
            <a:xfrm>
              <a:off x="1962400" y="2259983"/>
              <a:ext cx="626351" cy="1343428"/>
              <a:chOff x="4758539" y="2235919"/>
              <a:chExt cx="626351" cy="1343428"/>
            </a:xfrm>
          </p:grpSpPr>
          <p:sp>
            <p:nvSpPr>
              <p:cNvPr id="663" name="Google Shape;663;p14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14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14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p14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14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69" name="Google Shape;669;p14"/>
            <p:cNvGrpSpPr/>
            <p:nvPr/>
          </p:nvGrpSpPr>
          <p:grpSpPr>
            <a:xfrm>
              <a:off x="2735629" y="2268005"/>
              <a:ext cx="626351" cy="1343428"/>
              <a:chOff x="4758539" y="2235919"/>
              <a:chExt cx="626351" cy="1343428"/>
            </a:xfrm>
          </p:grpSpPr>
          <p:sp>
            <p:nvSpPr>
              <p:cNvPr id="670" name="Google Shape;670;p14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14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14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14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14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14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6" name="Google Shape;676;p14"/>
            <p:cNvGrpSpPr/>
            <p:nvPr/>
          </p:nvGrpSpPr>
          <p:grpSpPr>
            <a:xfrm>
              <a:off x="3537734" y="2276026"/>
              <a:ext cx="626351" cy="1343428"/>
              <a:chOff x="4758539" y="2235919"/>
              <a:chExt cx="626351" cy="1343428"/>
            </a:xfrm>
          </p:grpSpPr>
          <p:sp>
            <p:nvSpPr>
              <p:cNvPr id="677" name="Google Shape;677;p14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8" name="Google Shape;678;p14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9" name="Google Shape;679;p14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0" name="Google Shape;680;p14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1" name="Google Shape;681;p14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2" name="Google Shape;682;p14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83" name="Google Shape;683;p14"/>
            <p:cNvSpPr/>
            <p:nvPr/>
          </p:nvSpPr>
          <p:spPr>
            <a:xfrm>
              <a:off x="2712720" y="3728185"/>
              <a:ext cx="678600" cy="231000"/>
            </a:xfrm>
            <a:prstGeom prst="roundRect">
              <a:avLst>
                <a:gd name="adj" fmla="val 16667"/>
              </a:avLst>
            </a:pr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2714324" y="3715352"/>
              <a:ext cx="678600" cy="231000"/>
            </a:xfrm>
            <a:prstGeom prst="roundRect">
              <a:avLst>
                <a:gd name="adj" fmla="val 16667"/>
              </a:avLst>
            </a:prstGeom>
            <a:solidFill>
              <a:srgbClr val="DBA40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2810576" y="3814011"/>
              <a:ext cx="505200" cy="45600"/>
            </a:xfrm>
            <a:prstGeom prst="roundRect">
              <a:avLst>
                <a:gd name="adj" fmla="val 50000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4060702" y="3756582"/>
              <a:ext cx="259800" cy="259800"/>
            </a:xfrm>
            <a:prstGeom prst="ellipse">
              <a:avLst/>
            </a:pr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4023360" y="3676850"/>
              <a:ext cx="259800" cy="259800"/>
            </a:xfrm>
            <a:prstGeom prst="ellipse">
              <a:avLst/>
            </a:prstGeom>
            <a:gradFill>
              <a:gsLst>
                <a:gs pos="0">
                  <a:srgbClr val="BF9000"/>
                </a:gs>
                <a:gs pos="69000">
                  <a:srgbClr val="DBA402"/>
                </a:gs>
                <a:gs pos="97000">
                  <a:srgbClr val="DBA402"/>
                </a:gs>
                <a:gs pos="100000">
                  <a:srgbClr val="DBA40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8" name="Google Shape;688;p14"/>
            <p:cNvGrpSpPr/>
            <p:nvPr/>
          </p:nvGrpSpPr>
          <p:grpSpPr>
            <a:xfrm>
              <a:off x="1933131" y="4029236"/>
              <a:ext cx="626351" cy="1343428"/>
              <a:chOff x="4758539" y="2235919"/>
              <a:chExt cx="626351" cy="1343428"/>
            </a:xfrm>
          </p:grpSpPr>
          <p:sp>
            <p:nvSpPr>
              <p:cNvPr id="689" name="Google Shape;689;p14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14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14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14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14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14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5" name="Google Shape;695;p14"/>
            <p:cNvGrpSpPr/>
            <p:nvPr/>
          </p:nvGrpSpPr>
          <p:grpSpPr>
            <a:xfrm>
              <a:off x="2706360" y="4037258"/>
              <a:ext cx="626351" cy="1343428"/>
              <a:chOff x="4758539" y="2235919"/>
              <a:chExt cx="626351" cy="1343428"/>
            </a:xfrm>
          </p:grpSpPr>
          <p:sp>
            <p:nvSpPr>
              <p:cNvPr id="696" name="Google Shape;696;p14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7" name="Google Shape;697;p14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698;p14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14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14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2" name="Google Shape;702;p14"/>
            <p:cNvGrpSpPr/>
            <p:nvPr/>
          </p:nvGrpSpPr>
          <p:grpSpPr>
            <a:xfrm>
              <a:off x="3508465" y="4045279"/>
              <a:ext cx="626351" cy="1343428"/>
              <a:chOff x="4758539" y="2235919"/>
              <a:chExt cx="626351" cy="1343428"/>
            </a:xfrm>
          </p:grpSpPr>
          <p:sp>
            <p:nvSpPr>
              <p:cNvPr id="703" name="Google Shape;703;p14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14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14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706;p14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14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9" name="Google Shape;709;p14"/>
            <p:cNvGrpSpPr/>
            <p:nvPr/>
          </p:nvGrpSpPr>
          <p:grpSpPr>
            <a:xfrm>
              <a:off x="1934914" y="5520046"/>
              <a:ext cx="1052778" cy="650410"/>
              <a:chOff x="1934914" y="5520046"/>
              <a:chExt cx="1052778" cy="650410"/>
            </a:xfrm>
          </p:grpSpPr>
          <p:sp>
            <p:nvSpPr>
              <p:cNvPr id="710" name="Google Shape;710;p14"/>
              <p:cNvSpPr/>
              <p:nvPr/>
            </p:nvSpPr>
            <p:spPr>
              <a:xfrm>
                <a:off x="1943692" y="552004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14"/>
              <p:cNvSpPr/>
              <p:nvPr/>
            </p:nvSpPr>
            <p:spPr>
              <a:xfrm>
                <a:off x="1943692" y="613445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14"/>
              <p:cNvSpPr/>
              <p:nvPr/>
            </p:nvSpPr>
            <p:spPr>
              <a:xfrm>
                <a:off x="2083259" y="5675654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14"/>
              <p:cNvSpPr/>
              <p:nvPr/>
            </p:nvSpPr>
            <p:spPr>
              <a:xfrm>
                <a:off x="2076842" y="6011255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14"/>
              <p:cNvSpPr/>
              <p:nvPr/>
            </p:nvSpPr>
            <p:spPr>
              <a:xfrm rot="-5400000">
                <a:off x="1664914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14"/>
              <p:cNvSpPr/>
              <p:nvPr/>
            </p:nvSpPr>
            <p:spPr>
              <a:xfrm rot="-5400000">
                <a:off x="2679158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6" name="Google Shape;716;p14"/>
            <p:cNvGrpSpPr/>
            <p:nvPr/>
          </p:nvGrpSpPr>
          <p:grpSpPr>
            <a:xfrm>
              <a:off x="3104659" y="5527111"/>
              <a:ext cx="1052778" cy="650410"/>
              <a:chOff x="1934914" y="5520046"/>
              <a:chExt cx="1052778" cy="650410"/>
            </a:xfrm>
          </p:grpSpPr>
          <p:sp>
            <p:nvSpPr>
              <p:cNvPr id="717" name="Google Shape;717;p14"/>
              <p:cNvSpPr/>
              <p:nvPr/>
            </p:nvSpPr>
            <p:spPr>
              <a:xfrm>
                <a:off x="1943692" y="552004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14"/>
              <p:cNvSpPr/>
              <p:nvPr/>
            </p:nvSpPr>
            <p:spPr>
              <a:xfrm>
                <a:off x="1943692" y="613445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2083259" y="5675654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2076842" y="6011255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14"/>
              <p:cNvSpPr/>
              <p:nvPr/>
            </p:nvSpPr>
            <p:spPr>
              <a:xfrm rot="-5400000">
                <a:off x="1664914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14"/>
              <p:cNvSpPr/>
              <p:nvPr/>
            </p:nvSpPr>
            <p:spPr>
              <a:xfrm rot="-5400000">
                <a:off x="2679158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23" name="Google Shape;723;p14"/>
          <p:cNvSpPr/>
          <p:nvPr/>
        </p:nvSpPr>
        <p:spPr>
          <a:xfrm>
            <a:off x="2791811" y="1209997"/>
            <a:ext cx="411960" cy="29719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1">
                <a:ln>
                  <a:noFill/>
                </a:ln>
                <a:gradFill>
                  <a:gsLst>
                    <a:gs pos="0">
                      <a:srgbClr val="E1B749"/>
                    </a:gs>
                    <a:gs pos="52000">
                      <a:srgbClr val="F5F2A3"/>
                    </a:gs>
                    <a:gs pos="80000">
                      <a:srgbClr val="BE9335"/>
                    </a:gs>
                    <a:gs pos="100000">
                      <a:srgbClr val="AC7612"/>
                    </a:gs>
                  </a:gsLst>
                  <a:lin ang="10800025" scaled="0"/>
                </a:gradFill>
                <a:latin typeface="Gentium Basic"/>
              </a:rPr>
              <a:t>2B</a:t>
            </a:r>
          </a:p>
        </p:txBody>
      </p:sp>
      <p:sp>
        <p:nvSpPr>
          <p:cNvPr id="724" name="Google Shape;724;p14"/>
          <p:cNvSpPr txBox="1">
            <a:spLocks noGrp="1"/>
          </p:cNvSpPr>
          <p:nvPr>
            <p:ph type="ctrTitle"/>
          </p:nvPr>
        </p:nvSpPr>
        <p:spPr>
          <a:xfrm>
            <a:off x="5563111" y="1678575"/>
            <a:ext cx="62133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725" name="Google Shape;725;p14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">
  <p:cSld name="CUSTOM_5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3" descr="Empty room with plant"/>
          <p:cNvPicPr preferRelativeResize="0"/>
          <p:nvPr/>
        </p:nvPicPr>
        <p:blipFill rotWithShape="1">
          <a:blip r:embed="rId2">
            <a:alphaModFix/>
          </a:blip>
          <a:srcRect t="76630" r="15167" b="20131"/>
          <a:stretch/>
        </p:blipFill>
        <p:spPr>
          <a:xfrm>
            <a:off x="0" y="3524378"/>
            <a:ext cx="12192000" cy="429952"/>
          </a:xfrm>
          <a:prstGeom prst="rect">
            <a:avLst/>
          </a:prstGeom>
          <a:noFill/>
          <a:ln>
            <a:noFill/>
          </a:ln>
          <a:effectLst>
            <a:outerShdw blurRad="38100" dist="25400" dir="16200000" rotWithShape="0">
              <a:srgbClr val="000000">
                <a:alpha val="20000"/>
              </a:srgbClr>
            </a:outerShdw>
          </a:effectLst>
        </p:spPr>
      </p:pic>
      <p:grpSp>
        <p:nvGrpSpPr>
          <p:cNvPr id="118" name="Google Shape;118;p3"/>
          <p:cNvGrpSpPr/>
          <p:nvPr/>
        </p:nvGrpSpPr>
        <p:grpSpPr>
          <a:xfrm>
            <a:off x="547369" y="-399671"/>
            <a:ext cx="4460158" cy="4333915"/>
            <a:chOff x="547364" y="-1"/>
            <a:chExt cx="4048800" cy="3934200"/>
          </a:xfrm>
        </p:grpSpPr>
        <p:sp>
          <p:nvSpPr>
            <p:cNvPr id="119" name="Google Shape;119;p3"/>
            <p:cNvSpPr/>
            <p:nvPr/>
          </p:nvSpPr>
          <p:spPr>
            <a:xfrm>
              <a:off x="547364" y="-1"/>
              <a:ext cx="4048800" cy="3934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0" name="Google Shape;120;p3"/>
            <p:cNvGrpSpPr/>
            <p:nvPr/>
          </p:nvGrpSpPr>
          <p:grpSpPr>
            <a:xfrm>
              <a:off x="886438" y="469628"/>
              <a:ext cx="951740" cy="2041339"/>
              <a:chOff x="4758539" y="2235919"/>
              <a:chExt cx="626351" cy="1343428"/>
            </a:xfrm>
          </p:grpSpPr>
          <p:sp>
            <p:nvSpPr>
              <p:cNvPr id="121" name="Google Shape;121;p3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" name="Google Shape;127;p3"/>
            <p:cNvGrpSpPr/>
            <p:nvPr/>
          </p:nvGrpSpPr>
          <p:grpSpPr>
            <a:xfrm>
              <a:off x="2061342" y="481818"/>
              <a:ext cx="951740" cy="2041339"/>
              <a:chOff x="4758539" y="2235919"/>
              <a:chExt cx="626351" cy="1343428"/>
            </a:xfrm>
          </p:grpSpPr>
          <p:sp>
            <p:nvSpPr>
              <p:cNvPr id="128" name="Google Shape;128;p3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" name="Google Shape;134;p3"/>
            <p:cNvGrpSpPr/>
            <p:nvPr/>
          </p:nvGrpSpPr>
          <p:grpSpPr>
            <a:xfrm>
              <a:off x="3280124" y="494005"/>
              <a:ext cx="951740" cy="2041339"/>
              <a:chOff x="4758539" y="2235919"/>
              <a:chExt cx="626351" cy="1343428"/>
            </a:xfrm>
          </p:grpSpPr>
          <p:sp>
            <p:nvSpPr>
              <p:cNvPr id="135" name="Google Shape;135;p3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1" name="Google Shape;141;p3"/>
            <p:cNvGrpSpPr/>
            <p:nvPr/>
          </p:nvGrpSpPr>
          <p:grpSpPr>
            <a:xfrm>
              <a:off x="889089" y="2734953"/>
              <a:ext cx="1599696" cy="988298"/>
              <a:chOff x="1934914" y="5520046"/>
              <a:chExt cx="1052778" cy="650410"/>
            </a:xfrm>
          </p:grpSpPr>
          <p:sp>
            <p:nvSpPr>
              <p:cNvPr id="142" name="Google Shape;142;p3"/>
              <p:cNvSpPr/>
              <p:nvPr/>
            </p:nvSpPr>
            <p:spPr>
              <a:xfrm>
                <a:off x="1943692" y="552004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1943692" y="613445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2083259" y="5675654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2076842" y="6011255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 rot="-5400000">
                <a:off x="1664914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 rot="-5400000">
                <a:off x="2679158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" name="Google Shape;148;p3"/>
            <p:cNvGrpSpPr/>
            <p:nvPr/>
          </p:nvGrpSpPr>
          <p:grpSpPr>
            <a:xfrm>
              <a:off x="2666491" y="2745688"/>
              <a:ext cx="1599696" cy="988298"/>
              <a:chOff x="1934914" y="5520046"/>
              <a:chExt cx="1052778" cy="650410"/>
            </a:xfrm>
          </p:grpSpPr>
          <p:sp>
            <p:nvSpPr>
              <p:cNvPr id="149" name="Google Shape;149;p3"/>
              <p:cNvSpPr/>
              <p:nvPr/>
            </p:nvSpPr>
            <p:spPr>
              <a:xfrm>
                <a:off x="1943692" y="552004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1943692" y="613445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2083259" y="5675654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2076842" y="6011255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 rot="-5400000">
                <a:off x="1664914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 rot="-5400000">
                <a:off x="2679158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5" name="Google Shape;155;p3" descr="Empty room with plant"/>
          <p:cNvPicPr preferRelativeResize="0"/>
          <p:nvPr/>
        </p:nvPicPr>
        <p:blipFill rotWithShape="1">
          <a:blip r:embed="rId2">
            <a:alphaModFix/>
          </a:blip>
          <a:srcRect t="87064"/>
          <a:stretch/>
        </p:blipFill>
        <p:spPr>
          <a:xfrm>
            <a:off x="0" y="3948270"/>
            <a:ext cx="12192000" cy="290973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"/>
          <p:cNvSpPr/>
          <p:nvPr/>
        </p:nvSpPr>
        <p:spPr>
          <a:xfrm rot="10800000">
            <a:off x="7162907" y="429605"/>
            <a:ext cx="4671811" cy="6258826"/>
          </a:xfrm>
          <a:custGeom>
            <a:avLst/>
            <a:gdLst/>
            <a:ahLst/>
            <a:cxnLst/>
            <a:rect l="l" t="t" r="r" b="b"/>
            <a:pathLst>
              <a:path w="4438775" h="5946628" extrusionOk="0">
                <a:moveTo>
                  <a:pt x="415818" y="5754866"/>
                </a:moveTo>
                <a:lnTo>
                  <a:pt x="415818" y="5524752"/>
                </a:lnTo>
                <a:lnTo>
                  <a:pt x="197815" y="5524752"/>
                </a:lnTo>
                <a:lnTo>
                  <a:pt x="197815" y="5754866"/>
                </a:lnTo>
                <a:close/>
                <a:moveTo>
                  <a:pt x="797119" y="5754866"/>
                </a:moveTo>
                <a:lnTo>
                  <a:pt x="797119" y="5524752"/>
                </a:lnTo>
                <a:lnTo>
                  <a:pt x="579116" y="5524752"/>
                </a:lnTo>
                <a:lnTo>
                  <a:pt x="579116" y="5754866"/>
                </a:lnTo>
                <a:close/>
                <a:moveTo>
                  <a:pt x="1178422" y="5754866"/>
                </a:moveTo>
                <a:lnTo>
                  <a:pt x="1178422" y="5524752"/>
                </a:lnTo>
                <a:lnTo>
                  <a:pt x="960419" y="5524752"/>
                </a:lnTo>
                <a:lnTo>
                  <a:pt x="960419" y="5754866"/>
                </a:lnTo>
                <a:close/>
                <a:moveTo>
                  <a:pt x="1559725" y="5754866"/>
                </a:moveTo>
                <a:lnTo>
                  <a:pt x="1559725" y="5524752"/>
                </a:lnTo>
                <a:lnTo>
                  <a:pt x="1341722" y="5524752"/>
                </a:lnTo>
                <a:lnTo>
                  <a:pt x="1341722" y="5754866"/>
                </a:lnTo>
                <a:close/>
                <a:moveTo>
                  <a:pt x="1941028" y="5754866"/>
                </a:moveTo>
                <a:lnTo>
                  <a:pt x="1941028" y="5524752"/>
                </a:lnTo>
                <a:lnTo>
                  <a:pt x="1723025" y="5524752"/>
                </a:lnTo>
                <a:lnTo>
                  <a:pt x="1723025" y="5754866"/>
                </a:lnTo>
                <a:close/>
                <a:moveTo>
                  <a:pt x="2322331" y="5754866"/>
                </a:moveTo>
                <a:lnTo>
                  <a:pt x="2322331" y="5524752"/>
                </a:lnTo>
                <a:lnTo>
                  <a:pt x="2104328" y="5524752"/>
                </a:lnTo>
                <a:lnTo>
                  <a:pt x="2104328" y="5754866"/>
                </a:lnTo>
                <a:close/>
                <a:moveTo>
                  <a:pt x="2703634" y="5754866"/>
                </a:moveTo>
                <a:lnTo>
                  <a:pt x="2703634" y="5524752"/>
                </a:lnTo>
                <a:lnTo>
                  <a:pt x="2485631" y="5524752"/>
                </a:lnTo>
                <a:lnTo>
                  <a:pt x="2485631" y="5754866"/>
                </a:lnTo>
                <a:close/>
                <a:moveTo>
                  <a:pt x="3084937" y="5754866"/>
                </a:moveTo>
                <a:lnTo>
                  <a:pt x="3084937" y="5524752"/>
                </a:lnTo>
                <a:lnTo>
                  <a:pt x="2866934" y="5524752"/>
                </a:lnTo>
                <a:lnTo>
                  <a:pt x="2866934" y="5754866"/>
                </a:lnTo>
                <a:close/>
                <a:moveTo>
                  <a:pt x="3466240" y="5754866"/>
                </a:moveTo>
                <a:lnTo>
                  <a:pt x="3466240" y="5524752"/>
                </a:lnTo>
                <a:lnTo>
                  <a:pt x="3248237" y="5524752"/>
                </a:lnTo>
                <a:lnTo>
                  <a:pt x="3248237" y="5754866"/>
                </a:lnTo>
                <a:close/>
                <a:moveTo>
                  <a:pt x="3847543" y="5754866"/>
                </a:moveTo>
                <a:lnTo>
                  <a:pt x="3847543" y="5524752"/>
                </a:lnTo>
                <a:lnTo>
                  <a:pt x="3629540" y="5524752"/>
                </a:lnTo>
                <a:lnTo>
                  <a:pt x="3629540" y="5754866"/>
                </a:lnTo>
                <a:close/>
                <a:moveTo>
                  <a:pt x="4228846" y="5754866"/>
                </a:moveTo>
                <a:lnTo>
                  <a:pt x="4228846" y="5524752"/>
                </a:lnTo>
                <a:lnTo>
                  <a:pt x="4010843" y="5524752"/>
                </a:lnTo>
                <a:lnTo>
                  <a:pt x="4010843" y="5754866"/>
                </a:lnTo>
                <a:close/>
                <a:moveTo>
                  <a:pt x="4438775" y="5946628"/>
                </a:moveTo>
                <a:lnTo>
                  <a:pt x="0" y="5946628"/>
                </a:lnTo>
                <a:lnTo>
                  <a:pt x="0" y="161749"/>
                </a:lnTo>
                <a:cubicBezTo>
                  <a:pt x="0" y="72417"/>
                  <a:pt x="72417" y="0"/>
                  <a:pt x="161749" y="0"/>
                </a:cubicBezTo>
                <a:lnTo>
                  <a:pt x="4277026" y="0"/>
                </a:lnTo>
                <a:cubicBezTo>
                  <a:pt x="4366358" y="0"/>
                  <a:pt x="4438775" y="72417"/>
                  <a:pt x="4438775" y="161749"/>
                </a:cubicBezTo>
                <a:close/>
              </a:path>
            </a:pathLst>
          </a:custGeom>
          <a:solidFill>
            <a:srgbClr val="1F386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3"/>
          <p:cNvSpPr/>
          <p:nvPr/>
        </p:nvSpPr>
        <p:spPr>
          <a:xfrm rot="10800000">
            <a:off x="7157597" y="366945"/>
            <a:ext cx="4671811" cy="6258826"/>
          </a:xfrm>
          <a:custGeom>
            <a:avLst/>
            <a:gdLst/>
            <a:ahLst/>
            <a:cxnLst/>
            <a:rect l="l" t="t" r="r" b="b"/>
            <a:pathLst>
              <a:path w="4438775" h="5946628" extrusionOk="0">
                <a:moveTo>
                  <a:pt x="415818" y="5754866"/>
                </a:moveTo>
                <a:lnTo>
                  <a:pt x="415818" y="5524752"/>
                </a:lnTo>
                <a:lnTo>
                  <a:pt x="197815" y="5524752"/>
                </a:lnTo>
                <a:lnTo>
                  <a:pt x="197815" y="5754866"/>
                </a:lnTo>
                <a:close/>
                <a:moveTo>
                  <a:pt x="797119" y="5754866"/>
                </a:moveTo>
                <a:lnTo>
                  <a:pt x="797119" y="5524752"/>
                </a:lnTo>
                <a:lnTo>
                  <a:pt x="579116" y="5524752"/>
                </a:lnTo>
                <a:lnTo>
                  <a:pt x="579116" y="5754866"/>
                </a:lnTo>
                <a:close/>
                <a:moveTo>
                  <a:pt x="1178422" y="5754866"/>
                </a:moveTo>
                <a:lnTo>
                  <a:pt x="1178422" y="5524752"/>
                </a:lnTo>
                <a:lnTo>
                  <a:pt x="960419" y="5524752"/>
                </a:lnTo>
                <a:lnTo>
                  <a:pt x="960419" y="5754866"/>
                </a:lnTo>
                <a:close/>
                <a:moveTo>
                  <a:pt x="1559725" y="5754866"/>
                </a:moveTo>
                <a:lnTo>
                  <a:pt x="1559725" y="5524752"/>
                </a:lnTo>
                <a:lnTo>
                  <a:pt x="1341722" y="5524752"/>
                </a:lnTo>
                <a:lnTo>
                  <a:pt x="1341722" y="5754866"/>
                </a:lnTo>
                <a:close/>
                <a:moveTo>
                  <a:pt x="1941028" y="5754866"/>
                </a:moveTo>
                <a:lnTo>
                  <a:pt x="1941028" y="5524752"/>
                </a:lnTo>
                <a:lnTo>
                  <a:pt x="1723025" y="5524752"/>
                </a:lnTo>
                <a:lnTo>
                  <a:pt x="1723025" y="5754866"/>
                </a:lnTo>
                <a:close/>
                <a:moveTo>
                  <a:pt x="2322331" y="5754866"/>
                </a:moveTo>
                <a:lnTo>
                  <a:pt x="2322331" y="5524752"/>
                </a:lnTo>
                <a:lnTo>
                  <a:pt x="2104328" y="5524752"/>
                </a:lnTo>
                <a:lnTo>
                  <a:pt x="2104328" y="5754866"/>
                </a:lnTo>
                <a:close/>
                <a:moveTo>
                  <a:pt x="2703634" y="5754866"/>
                </a:moveTo>
                <a:lnTo>
                  <a:pt x="2703634" y="5524752"/>
                </a:lnTo>
                <a:lnTo>
                  <a:pt x="2485631" y="5524752"/>
                </a:lnTo>
                <a:lnTo>
                  <a:pt x="2485631" y="5754866"/>
                </a:lnTo>
                <a:close/>
                <a:moveTo>
                  <a:pt x="3084937" y="5754866"/>
                </a:moveTo>
                <a:lnTo>
                  <a:pt x="3084937" y="5524752"/>
                </a:lnTo>
                <a:lnTo>
                  <a:pt x="2866934" y="5524752"/>
                </a:lnTo>
                <a:lnTo>
                  <a:pt x="2866934" y="5754866"/>
                </a:lnTo>
                <a:close/>
                <a:moveTo>
                  <a:pt x="3466240" y="5754866"/>
                </a:moveTo>
                <a:lnTo>
                  <a:pt x="3466240" y="5524752"/>
                </a:lnTo>
                <a:lnTo>
                  <a:pt x="3248237" y="5524752"/>
                </a:lnTo>
                <a:lnTo>
                  <a:pt x="3248237" y="5754866"/>
                </a:lnTo>
                <a:close/>
                <a:moveTo>
                  <a:pt x="3847543" y="5754866"/>
                </a:moveTo>
                <a:lnTo>
                  <a:pt x="3847543" y="5524752"/>
                </a:lnTo>
                <a:lnTo>
                  <a:pt x="3629540" y="5524752"/>
                </a:lnTo>
                <a:lnTo>
                  <a:pt x="3629540" y="5754866"/>
                </a:lnTo>
                <a:close/>
                <a:moveTo>
                  <a:pt x="4228846" y="5754866"/>
                </a:moveTo>
                <a:lnTo>
                  <a:pt x="4228846" y="5524752"/>
                </a:lnTo>
                <a:lnTo>
                  <a:pt x="4010843" y="5524752"/>
                </a:lnTo>
                <a:lnTo>
                  <a:pt x="4010843" y="5754866"/>
                </a:lnTo>
                <a:close/>
                <a:moveTo>
                  <a:pt x="4438775" y="5946628"/>
                </a:moveTo>
                <a:lnTo>
                  <a:pt x="0" y="5946628"/>
                </a:lnTo>
                <a:lnTo>
                  <a:pt x="0" y="161749"/>
                </a:lnTo>
                <a:cubicBezTo>
                  <a:pt x="0" y="72417"/>
                  <a:pt x="72417" y="0"/>
                  <a:pt x="161749" y="0"/>
                </a:cubicBezTo>
                <a:lnTo>
                  <a:pt x="4277026" y="0"/>
                </a:lnTo>
                <a:cubicBezTo>
                  <a:pt x="4366358" y="0"/>
                  <a:pt x="4438775" y="72417"/>
                  <a:pt x="4438775" y="1617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3"/>
          <p:cNvSpPr/>
          <p:nvPr/>
        </p:nvSpPr>
        <p:spPr>
          <a:xfrm rot="10800000">
            <a:off x="7120426" y="329773"/>
            <a:ext cx="4671811" cy="6258826"/>
          </a:xfrm>
          <a:custGeom>
            <a:avLst/>
            <a:gdLst/>
            <a:ahLst/>
            <a:cxnLst/>
            <a:rect l="l" t="t" r="r" b="b"/>
            <a:pathLst>
              <a:path w="4438775" h="5946628" extrusionOk="0">
                <a:moveTo>
                  <a:pt x="415818" y="5754866"/>
                </a:moveTo>
                <a:lnTo>
                  <a:pt x="415818" y="5524752"/>
                </a:lnTo>
                <a:lnTo>
                  <a:pt x="197815" y="5524752"/>
                </a:lnTo>
                <a:lnTo>
                  <a:pt x="197815" y="5754866"/>
                </a:lnTo>
                <a:close/>
                <a:moveTo>
                  <a:pt x="797119" y="5754866"/>
                </a:moveTo>
                <a:lnTo>
                  <a:pt x="797119" y="5524752"/>
                </a:lnTo>
                <a:lnTo>
                  <a:pt x="579116" y="5524752"/>
                </a:lnTo>
                <a:lnTo>
                  <a:pt x="579116" y="5754866"/>
                </a:lnTo>
                <a:close/>
                <a:moveTo>
                  <a:pt x="1178422" y="5754866"/>
                </a:moveTo>
                <a:lnTo>
                  <a:pt x="1178422" y="5524752"/>
                </a:lnTo>
                <a:lnTo>
                  <a:pt x="960419" y="5524752"/>
                </a:lnTo>
                <a:lnTo>
                  <a:pt x="960419" y="5754866"/>
                </a:lnTo>
                <a:close/>
                <a:moveTo>
                  <a:pt x="1559725" y="5754866"/>
                </a:moveTo>
                <a:lnTo>
                  <a:pt x="1559725" y="5524752"/>
                </a:lnTo>
                <a:lnTo>
                  <a:pt x="1341722" y="5524752"/>
                </a:lnTo>
                <a:lnTo>
                  <a:pt x="1341722" y="5754866"/>
                </a:lnTo>
                <a:close/>
                <a:moveTo>
                  <a:pt x="1941028" y="5754866"/>
                </a:moveTo>
                <a:lnTo>
                  <a:pt x="1941028" y="5524752"/>
                </a:lnTo>
                <a:lnTo>
                  <a:pt x="1723025" y="5524752"/>
                </a:lnTo>
                <a:lnTo>
                  <a:pt x="1723025" y="5754866"/>
                </a:lnTo>
                <a:close/>
                <a:moveTo>
                  <a:pt x="2322331" y="5754866"/>
                </a:moveTo>
                <a:lnTo>
                  <a:pt x="2322331" y="5524752"/>
                </a:lnTo>
                <a:lnTo>
                  <a:pt x="2104328" y="5524752"/>
                </a:lnTo>
                <a:lnTo>
                  <a:pt x="2104328" y="5754866"/>
                </a:lnTo>
                <a:close/>
                <a:moveTo>
                  <a:pt x="2703634" y="5754866"/>
                </a:moveTo>
                <a:lnTo>
                  <a:pt x="2703634" y="5524752"/>
                </a:lnTo>
                <a:lnTo>
                  <a:pt x="2485631" y="5524752"/>
                </a:lnTo>
                <a:lnTo>
                  <a:pt x="2485631" y="5754866"/>
                </a:lnTo>
                <a:close/>
                <a:moveTo>
                  <a:pt x="3084937" y="5754866"/>
                </a:moveTo>
                <a:lnTo>
                  <a:pt x="3084937" y="5524752"/>
                </a:lnTo>
                <a:lnTo>
                  <a:pt x="2866934" y="5524752"/>
                </a:lnTo>
                <a:lnTo>
                  <a:pt x="2866934" y="5754866"/>
                </a:lnTo>
                <a:close/>
                <a:moveTo>
                  <a:pt x="3466240" y="5754866"/>
                </a:moveTo>
                <a:lnTo>
                  <a:pt x="3466240" y="5524752"/>
                </a:lnTo>
                <a:lnTo>
                  <a:pt x="3248237" y="5524752"/>
                </a:lnTo>
                <a:lnTo>
                  <a:pt x="3248237" y="5754866"/>
                </a:lnTo>
                <a:close/>
                <a:moveTo>
                  <a:pt x="3847543" y="5754866"/>
                </a:moveTo>
                <a:lnTo>
                  <a:pt x="3847543" y="5524752"/>
                </a:lnTo>
                <a:lnTo>
                  <a:pt x="3629540" y="5524752"/>
                </a:lnTo>
                <a:lnTo>
                  <a:pt x="3629540" y="5754866"/>
                </a:lnTo>
                <a:close/>
                <a:moveTo>
                  <a:pt x="4228846" y="5754866"/>
                </a:moveTo>
                <a:lnTo>
                  <a:pt x="4228846" y="5524752"/>
                </a:lnTo>
                <a:lnTo>
                  <a:pt x="4010843" y="5524752"/>
                </a:lnTo>
                <a:lnTo>
                  <a:pt x="4010843" y="5754866"/>
                </a:lnTo>
                <a:close/>
                <a:moveTo>
                  <a:pt x="4438775" y="5946628"/>
                </a:moveTo>
                <a:lnTo>
                  <a:pt x="0" y="5946628"/>
                </a:lnTo>
                <a:lnTo>
                  <a:pt x="0" y="161749"/>
                </a:lnTo>
                <a:cubicBezTo>
                  <a:pt x="0" y="72417"/>
                  <a:pt x="72417" y="0"/>
                  <a:pt x="161749" y="0"/>
                </a:cubicBezTo>
                <a:lnTo>
                  <a:pt x="4277026" y="0"/>
                </a:lnTo>
                <a:cubicBezTo>
                  <a:pt x="4366358" y="0"/>
                  <a:pt x="4438775" y="72417"/>
                  <a:pt x="4438775" y="1617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9" name="Google Shape;159;p3"/>
          <p:cNvGrpSpPr/>
          <p:nvPr/>
        </p:nvGrpSpPr>
        <p:grpSpPr>
          <a:xfrm>
            <a:off x="7416870" y="207918"/>
            <a:ext cx="115412" cy="492476"/>
            <a:chOff x="7387868" y="363337"/>
            <a:chExt cx="109676" cy="468000"/>
          </a:xfrm>
        </p:grpSpPr>
        <p:sp>
          <p:nvSpPr>
            <p:cNvPr id="160" name="Google Shape;160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" name="Google Shape;162;p3"/>
          <p:cNvGrpSpPr/>
          <p:nvPr/>
        </p:nvGrpSpPr>
        <p:grpSpPr>
          <a:xfrm>
            <a:off x="7818637" y="207918"/>
            <a:ext cx="115412" cy="492476"/>
            <a:chOff x="7387868" y="363337"/>
            <a:chExt cx="109676" cy="468000"/>
          </a:xfrm>
        </p:grpSpPr>
        <p:sp>
          <p:nvSpPr>
            <p:cNvPr id="163" name="Google Shape;163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5" name="Google Shape;165;p3"/>
          <p:cNvGrpSpPr/>
          <p:nvPr/>
        </p:nvGrpSpPr>
        <p:grpSpPr>
          <a:xfrm>
            <a:off x="8220403" y="207918"/>
            <a:ext cx="115412" cy="492476"/>
            <a:chOff x="7387868" y="363337"/>
            <a:chExt cx="109676" cy="468000"/>
          </a:xfrm>
        </p:grpSpPr>
        <p:sp>
          <p:nvSpPr>
            <p:cNvPr id="166" name="Google Shape;166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" name="Google Shape;168;p3"/>
          <p:cNvGrpSpPr/>
          <p:nvPr/>
        </p:nvGrpSpPr>
        <p:grpSpPr>
          <a:xfrm>
            <a:off x="8622170" y="207918"/>
            <a:ext cx="115412" cy="492476"/>
            <a:chOff x="7387868" y="363337"/>
            <a:chExt cx="109676" cy="468000"/>
          </a:xfrm>
        </p:grpSpPr>
        <p:sp>
          <p:nvSpPr>
            <p:cNvPr id="169" name="Google Shape;169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3"/>
          <p:cNvGrpSpPr/>
          <p:nvPr/>
        </p:nvGrpSpPr>
        <p:grpSpPr>
          <a:xfrm>
            <a:off x="9023936" y="207918"/>
            <a:ext cx="115412" cy="492476"/>
            <a:chOff x="7387868" y="363337"/>
            <a:chExt cx="109676" cy="468000"/>
          </a:xfrm>
        </p:grpSpPr>
        <p:sp>
          <p:nvSpPr>
            <p:cNvPr id="172" name="Google Shape;172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3"/>
          <p:cNvGrpSpPr/>
          <p:nvPr/>
        </p:nvGrpSpPr>
        <p:grpSpPr>
          <a:xfrm>
            <a:off x="9425702" y="207918"/>
            <a:ext cx="115412" cy="492476"/>
            <a:chOff x="7387868" y="363337"/>
            <a:chExt cx="109676" cy="468000"/>
          </a:xfrm>
        </p:grpSpPr>
        <p:sp>
          <p:nvSpPr>
            <p:cNvPr id="175" name="Google Shape;175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3"/>
          <p:cNvGrpSpPr/>
          <p:nvPr/>
        </p:nvGrpSpPr>
        <p:grpSpPr>
          <a:xfrm>
            <a:off x="9827469" y="207918"/>
            <a:ext cx="115412" cy="492476"/>
            <a:chOff x="7387868" y="363337"/>
            <a:chExt cx="109676" cy="468000"/>
          </a:xfrm>
        </p:grpSpPr>
        <p:sp>
          <p:nvSpPr>
            <p:cNvPr id="178" name="Google Shape;178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" name="Google Shape;180;p3"/>
          <p:cNvGrpSpPr/>
          <p:nvPr/>
        </p:nvGrpSpPr>
        <p:grpSpPr>
          <a:xfrm>
            <a:off x="10229235" y="207918"/>
            <a:ext cx="115412" cy="492476"/>
            <a:chOff x="7387868" y="363337"/>
            <a:chExt cx="109676" cy="468000"/>
          </a:xfrm>
        </p:grpSpPr>
        <p:sp>
          <p:nvSpPr>
            <p:cNvPr id="181" name="Google Shape;181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3" name="Google Shape;183;p3"/>
          <p:cNvGrpSpPr/>
          <p:nvPr/>
        </p:nvGrpSpPr>
        <p:grpSpPr>
          <a:xfrm>
            <a:off x="10631001" y="207918"/>
            <a:ext cx="115412" cy="492476"/>
            <a:chOff x="7387868" y="363337"/>
            <a:chExt cx="109676" cy="468000"/>
          </a:xfrm>
        </p:grpSpPr>
        <p:sp>
          <p:nvSpPr>
            <p:cNvPr id="184" name="Google Shape;184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3"/>
          <p:cNvGrpSpPr/>
          <p:nvPr/>
        </p:nvGrpSpPr>
        <p:grpSpPr>
          <a:xfrm>
            <a:off x="11032768" y="207918"/>
            <a:ext cx="115412" cy="492476"/>
            <a:chOff x="7387868" y="363337"/>
            <a:chExt cx="109676" cy="468000"/>
          </a:xfrm>
        </p:grpSpPr>
        <p:sp>
          <p:nvSpPr>
            <p:cNvPr id="187" name="Google Shape;187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" name="Google Shape;189;p3"/>
          <p:cNvGrpSpPr/>
          <p:nvPr/>
        </p:nvGrpSpPr>
        <p:grpSpPr>
          <a:xfrm>
            <a:off x="11434538" y="207918"/>
            <a:ext cx="115412" cy="492476"/>
            <a:chOff x="7387868" y="363337"/>
            <a:chExt cx="109676" cy="468000"/>
          </a:xfrm>
        </p:grpSpPr>
        <p:sp>
          <p:nvSpPr>
            <p:cNvPr id="190" name="Google Shape;190;p3"/>
            <p:cNvSpPr/>
            <p:nvPr/>
          </p:nvSpPr>
          <p:spPr>
            <a:xfrm>
              <a:off x="7387868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7461544" y="363337"/>
              <a:ext cx="36000" cy="468000"/>
            </a:xfrm>
            <a:prstGeom prst="rect">
              <a:avLst/>
            </a:prstGeom>
            <a:gradFill>
              <a:gsLst>
                <a:gs pos="0">
                  <a:srgbClr val="0C0C0C"/>
                </a:gs>
                <a:gs pos="46000">
                  <a:srgbClr val="D8D8D8"/>
                </a:gs>
                <a:gs pos="78000">
                  <a:srgbClr val="000000"/>
                </a:gs>
                <a:gs pos="100000">
                  <a:srgbClr val="000000"/>
                </a:gs>
              </a:gsLst>
              <a:lin ang="5400012" scaled="0"/>
            </a:gra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3"/>
          <p:cNvSpPr/>
          <p:nvPr/>
        </p:nvSpPr>
        <p:spPr>
          <a:xfrm rot="-5400000">
            <a:off x="-1804519" y="1593601"/>
            <a:ext cx="43317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3500000" algn="b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3"/>
          <p:cNvSpPr/>
          <p:nvPr/>
        </p:nvSpPr>
        <p:spPr>
          <a:xfrm rot="-5400000">
            <a:off x="3011731" y="1586614"/>
            <a:ext cx="43539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9547380">
            <a:off x="-562671" y="1231686"/>
            <a:ext cx="7124243" cy="308232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"/>
          <p:cNvSpPr/>
          <p:nvPr/>
        </p:nvSpPr>
        <p:spPr>
          <a:xfrm rot="-1255848">
            <a:off x="-454797" y="770222"/>
            <a:ext cx="6753442" cy="462545"/>
          </a:xfrm>
          <a:prstGeom prst="rect">
            <a:avLst/>
          </a:prstGeom>
          <a:solidFill>
            <a:srgbClr val="F6CB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rPr>
              <a:t>CRIME SCENE DO NOT CROSS          CRIME SCENE DO NOT CRO</a:t>
            </a:r>
            <a:endParaRPr sz="2400" b="0" i="0" u="none" strike="noStrike" cap="none">
              <a:solidFill>
                <a:srgbClr val="000000"/>
              </a:solidFill>
              <a:latin typeface="Barlow Condensed ExtraBold"/>
              <a:ea typeface="Barlow Condensed ExtraBold"/>
              <a:cs typeface="Barlow Condensed ExtraBold"/>
              <a:sym typeface="Barlow Condensed ExtraBold"/>
            </a:endParaRPr>
          </a:p>
        </p:txBody>
      </p:sp>
      <p:sp>
        <p:nvSpPr>
          <p:cNvPr id="196" name="Google Shape;196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3"/>
          <p:cNvSpPr txBox="1">
            <a:spLocks noGrp="1"/>
          </p:cNvSpPr>
          <p:nvPr>
            <p:ph type="title"/>
          </p:nvPr>
        </p:nvSpPr>
        <p:spPr>
          <a:xfrm>
            <a:off x="7378675" y="1063250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"/>
          <p:cNvSpPr txBox="1">
            <a:spLocks noGrp="1"/>
          </p:cNvSpPr>
          <p:nvPr>
            <p:ph type="body" idx="1"/>
          </p:nvPr>
        </p:nvSpPr>
        <p:spPr>
          <a:xfrm>
            <a:off x="7363725" y="2084600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99" name="Google Shape;199;p3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">
  <p:cSld name="CUSTOM_10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4" descr="Empty room with plant"/>
          <p:cNvPicPr preferRelativeResize="0"/>
          <p:nvPr/>
        </p:nvPicPr>
        <p:blipFill rotWithShape="1">
          <a:blip r:embed="rId2">
            <a:alphaModFix/>
          </a:blip>
          <a:srcRect t="76630" r="15167" b="20131"/>
          <a:stretch/>
        </p:blipFill>
        <p:spPr>
          <a:xfrm>
            <a:off x="0" y="3524378"/>
            <a:ext cx="12192000" cy="429952"/>
          </a:xfrm>
          <a:prstGeom prst="rect">
            <a:avLst/>
          </a:prstGeom>
          <a:noFill/>
          <a:ln>
            <a:noFill/>
          </a:ln>
          <a:effectLst>
            <a:outerShdw blurRad="38100" dist="25400" dir="16200000" rotWithShape="0">
              <a:srgbClr val="000000">
                <a:alpha val="20000"/>
              </a:srgbClr>
            </a:outerShdw>
          </a:effectLst>
        </p:spPr>
      </p:pic>
      <p:grpSp>
        <p:nvGrpSpPr>
          <p:cNvPr id="202" name="Google Shape;202;p4"/>
          <p:cNvGrpSpPr/>
          <p:nvPr/>
        </p:nvGrpSpPr>
        <p:grpSpPr>
          <a:xfrm>
            <a:off x="547369" y="-399671"/>
            <a:ext cx="4460158" cy="4333915"/>
            <a:chOff x="547364" y="-1"/>
            <a:chExt cx="4048800" cy="3934200"/>
          </a:xfrm>
        </p:grpSpPr>
        <p:sp>
          <p:nvSpPr>
            <p:cNvPr id="203" name="Google Shape;203;p4"/>
            <p:cNvSpPr/>
            <p:nvPr/>
          </p:nvSpPr>
          <p:spPr>
            <a:xfrm>
              <a:off x="547364" y="-1"/>
              <a:ext cx="4048800" cy="3934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4" name="Google Shape;204;p4"/>
            <p:cNvGrpSpPr/>
            <p:nvPr/>
          </p:nvGrpSpPr>
          <p:grpSpPr>
            <a:xfrm>
              <a:off x="886438" y="469628"/>
              <a:ext cx="951740" cy="2041339"/>
              <a:chOff x="4758539" y="2235919"/>
              <a:chExt cx="626351" cy="1343428"/>
            </a:xfrm>
          </p:grpSpPr>
          <p:sp>
            <p:nvSpPr>
              <p:cNvPr id="205" name="Google Shape;205;p4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1" name="Google Shape;211;p4"/>
            <p:cNvGrpSpPr/>
            <p:nvPr/>
          </p:nvGrpSpPr>
          <p:grpSpPr>
            <a:xfrm>
              <a:off x="2061342" y="481818"/>
              <a:ext cx="951740" cy="2041339"/>
              <a:chOff x="4758539" y="2235919"/>
              <a:chExt cx="626351" cy="1343428"/>
            </a:xfrm>
          </p:grpSpPr>
          <p:sp>
            <p:nvSpPr>
              <p:cNvPr id="212" name="Google Shape;212;p4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4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4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4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8" name="Google Shape;218;p4"/>
            <p:cNvGrpSpPr/>
            <p:nvPr/>
          </p:nvGrpSpPr>
          <p:grpSpPr>
            <a:xfrm>
              <a:off x="3280124" y="494005"/>
              <a:ext cx="951740" cy="2041339"/>
              <a:chOff x="4758539" y="2235919"/>
              <a:chExt cx="626351" cy="1343428"/>
            </a:xfrm>
          </p:grpSpPr>
          <p:sp>
            <p:nvSpPr>
              <p:cNvPr id="219" name="Google Shape;219;p4"/>
              <p:cNvSpPr/>
              <p:nvPr/>
            </p:nvSpPr>
            <p:spPr>
              <a:xfrm>
                <a:off x="4769821" y="2235919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4"/>
              <p:cNvSpPr/>
              <p:nvPr/>
            </p:nvSpPr>
            <p:spPr>
              <a:xfrm>
                <a:off x="4760196" y="3543347"/>
                <a:ext cx="612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221;p4"/>
              <p:cNvSpPr/>
              <p:nvPr/>
            </p:nvSpPr>
            <p:spPr>
              <a:xfrm>
                <a:off x="4909388" y="2391527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222;p4"/>
              <p:cNvSpPr/>
              <p:nvPr/>
            </p:nvSpPr>
            <p:spPr>
              <a:xfrm>
                <a:off x="4902971" y="3395762"/>
                <a:ext cx="324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4"/>
              <p:cNvSpPr/>
              <p:nvPr/>
            </p:nvSpPr>
            <p:spPr>
              <a:xfrm rot="5400000" flipH="1">
                <a:off x="4145789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4"/>
              <p:cNvSpPr/>
              <p:nvPr/>
            </p:nvSpPr>
            <p:spPr>
              <a:xfrm rot="5400000" flipH="1">
                <a:off x="4736140" y="2878908"/>
                <a:ext cx="12615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5" name="Google Shape;225;p4"/>
            <p:cNvGrpSpPr/>
            <p:nvPr/>
          </p:nvGrpSpPr>
          <p:grpSpPr>
            <a:xfrm>
              <a:off x="889089" y="2734953"/>
              <a:ext cx="1599696" cy="988298"/>
              <a:chOff x="1934914" y="5520046"/>
              <a:chExt cx="1052778" cy="650410"/>
            </a:xfrm>
          </p:grpSpPr>
          <p:sp>
            <p:nvSpPr>
              <p:cNvPr id="226" name="Google Shape;226;p4"/>
              <p:cNvSpPr/>
              <p:nvPr/>
            </p:nvSpPr>
            <p:spPr>
              <a:xfrm>
                <a:off x="1943692" y="552004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4"/>
              <p:cNvSpPr/>
              <p:nvPr/>
            </p:nvSpPr>
            <p:spPr>
              <a:xfrm>
                <a:off x="1943692" y="613445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4"/>
              <p:cNvSpPr/>
              <p:nvPr/>
            </p:nvSpPr>
            <p:spPr>
              <a:xfrm>
                <a:off x="2083259" y="5675654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4"/>
              <p:cNvSpPr/>
              <p:nvPr/>
            </p:nvSpPr>
            <p:spPr>
              <a:xfrm>
                <a:off x="2076842" y="6011255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4"/>
              <p:cNvSpPr/>
              <p:nvPr/>
            </p:nvSpPr>
            <p:spPr>
              <a:xfrm rot="-5400000">
                <a:off x="1664914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4"/>
              <p:cNvSpPr/>
              <p:nvPr/>
            </p:nvSpPr>
            <p:spPr>
              <a:xfrm rot="-5400000">
                <a:off x="2679158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2" name="Google Shape;232;p4"/>
            <p:cNvGrpSpPr/>
            <p:nvPr/>
          </p:nvGrpSpPr>
          <p:grpSpPr>
            <a:xfrm>
              <a:off x="2666491" y="2745688"/>
              <a:ext cx="1599696" cy="988298"/>
              <a:chOff x="1934914" y="5520046"/>
              <a:chExt cx="1052778" cy="650410"/>
            </a:xfrm>
          </p:grpSpPr>
          <p:sp>
            <p:nvSpPr>
              <p:cNvPr id="233" name="Google Shape;233;p4"/>
              <p:cNvSpPr/>
              <p:nvPr/>
            </p:nvSpPr>
            <p:spPr>
              <a:xfrm>
                <a:off x="1943692" y="552004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4"/>
              <p:cNvSpPr/>
              <p:nvPr/>
            </p:nvSpPr>
            <p:spPr>
              <a:xfrm>
                <a:off x="1943692" y="6134456"/>
                <a:ext cx="1044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4"/>
              <p:cNvSpPr/>
              <p:nvPr/>
            </p:nvSpPr>
            <p:spPr>
              <a:xfrm>
                <a:off x="2083259" y="5675654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4"/>
              <p:cNvSpPr/>
              <p:nvPr/>
            </p:nvSpPr>
            <p:spPr>
              <a:xfrm>
                <a:off x="2076842" y="6011255"/>
                <a:ext cx="756000" cy="288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1882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4"/>
              <p:cNvSpPr/>
              <p:nvPr/>
            </p:nvSpPr>
            <p:spPr>
              <a:xfrm rot="-5400000">
                <a:off x="1664914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4"/>
              <p:cNvSpPr/>
              <p:nvPr/>
            </p:nvSpPr>
            <p:spPr>
              <a:xfrm rot="-5400000">
                <a:off x="2679158" y="5820386"/>
                <a:ext cx="576000" cy="36000"/>
              </a:xfrm>
              <a:prstGeom prst="roundRect">
                <a:avLst>
                  <a:gd name="adj" fmla="val 50000"/>
                </a:avLst>
              </a:pr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39" name="Google Shape;239;p4" descr="Empty room with plant"/>
          <p:cNvPicPr preferRelativeResize="0"/>
          <p:nvPr/>
        </p:nvPicPr>
        <p:blipFill rotWithShape="1">
          <a:blip r:embed="rId2">
            <a:alphaModFix/>
          </a:blip>
          <a:srcRect t="87064"/>
          <a:stretch/>
        </p:blipFill>
        <p:spPr>
          <a:xfrm>
            <a:off x="0" y="3948270"/>
            <a:ext cx="12192000" cy="29097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4"/>
          <p:cNvGrpSpPr/>
          <p:nvPr/>
        </p:nvGrpSpPr>
        <p:grpSpPr>
          <a:xfrm>
            <a:off x="7120426" y="207918"/>
            <a:ext cx="4714291" cy="6480513"/>
            <a:chOff x="7120426" y="207918"/>
            <a:chExt cx="4714291" cy="6480513"/>
          </a:xfrm>
        </p:grpSpPr>
        <p:sp>
          <p:nvSpPr>
            <p:cNvPr id="241" name="Google Shape;241;p4"/>
            <p:cNvSpPr/>
            <p:nvPr/>
          </p:nvSpPr>
          <p:spPr>
            <a:xfrm rot="10800000">
              <a:off x="7162907" y="429605"/>
              <a:ext cx="4671811" cy="6258826"/>
            </a:xfrm>
            <a:custGeom>
              <a:avLst/>
              <a:gdLst/>
              <a:ahLst/>
              <a:cxnLst/>
              <a:rect l="l" t="t" r="r" b="b"/>
              <a:pathLst>
                <a:path w="4438775" h="5946628" extrusionOk="0">
                  <a:moveTo>
                    <a:pt x="415818" y="5754866"/>
                  </a:moveTo>
                  <a:lnTo>
                    <a:pt x="415818" y="5524752"/>
                  </a:lnTo>
                  <a:lnTo>
                    <a:pt x="197815" y="5524752"/>
                  </a:lnTo>
                  <a:lnTo>
                    <a:pt x="197815" y="5754866"/>
                  </a:lnTo>
                  <a:close/>
                  <a:moveTo>
                    <a:pt x="797119" y="5754866"/>
                  </a:moveTo>
                  <a:lnTo>
                    <a:pt x="797119" y="5524752"/>
                  </a:lnTo>
                  <a:lnTo>
                    <a:pt x="579116" y="5524752"/>
                  </a:lnTo>
                  <a:lnTo>
                    <a:pt x="579116" y="5754866"/>
                  </a:lnTo>
                  <a:close/>
                  <a:moveTo>
                    <a:pt x="1178422" y="5754866"/>
                  </a:moveTo>
                  <a:lnTo>
                    <a:pt x="1178422" y="5524752"/>
                  </a:lnTo>
                  <a:lnTo>
                    <a:pt x="960419" y="5524752"/>
                  </a:lnTo>
                  <a:lnTo>
                    <a:pt x="960419" y="5754866"/>
                  </a:lnTo>
                  <a:close/>
                  <a:moveTo>
                    <a:pt x="1559725" y="5754866"/>
                  </a:moveTo>
                  <a:lnTo>
                    <a:pt x="1559725" y="5524752"/>
                  </a:lnTo>
                  <a:lnTo>
                    <a:pt x="1341722" y="5524752"/>
                  </a:lnTo>
                  <a:lnTo>
                    <a:pt x="1341722" y="5754866"/>
                  </a:lnTo>
                  <a:close/>
                  <a:moveTo>
                    <a:pt x="1941028" y="5754866"/>
                  </a:moveTo>
                  <a:lnTo>
                    <a:pt x="1941028" y="5524752"/>
                  </a:lnTo>
                  <a:lnTo>
                    <a:pt x="1723025" y="5524752"/>
                  </a:lnTo>
                  <a:lnTo>
                    <a:pt x="1723025" y="5754866"/>
                  </a:lnTo>
                  <a:close/>
                  <a:moveTo>
                    <a:pt x="2322331" y="5754866"/>
                  </a:moveTo>
                  <a:lnTo>
                    <a:pt x="2322331" y="5524752"/>
                  </a:lnTo>
                  <a:lnTo>
                    <a:pt x="2104328" y="5524752"/>
                  </a:lnTo>
                  <a:lnTo>
                    <a:pt x="2104328" y="5754866"/>
                  </a:lnTo>
                  <a:close/>
                  <a:moveTo>
                    <a:pt x="2703634" y="5754866"/>
                  </a:moveTo>
                  <a:lnTo>
                    <a:pt x="2703634" y="5524752"/>
                  </a:lnTo>
                  <a:lnTo>
                    <a:pt x="2485631" y="5524752"/>
                  </a:lnTo>
                  <a:lnTo>
                    <a:pt x="2485631" y="5754866"/>
                  </a:lnTo>
                  <a:close/>
                  <a:moveTo>
                    <a:pt x="3084937" y="5754866"/>
                  </a:moveTo>
                  <a:lnTo>
                    <a:pt x="3084937" y="5524752"/>
                  </a:lnTo>
                  <a:lnTo>
                    <a:pt x="2866934" y="5524752"/>
                  </a:lnTo>
                  <a:lnTo>
                    <a:pt x="2866934" y="5754866"/>
                  </a:lnTo>
                  <a:close/>
                  <a:moveTo>
                    <a:pt x="3466240" y="5754866"/>
                  </a:moveTo>
                  <a:lnTo>
                    <a:pt x="3466240" y="5524752"/>
                  </a:lnTo>
                  <a:lnTo>
                    <a:pt x="3248237" y="5524752"/>
                  </a:lnTo>
                  <a:lnTo>
                    <a:pt x="3248237" y="5754866"/>
                  </a:lnTo>
                  <a:close/>
                  <a:moveTo>
                    <a:pt x="3847543" y="5754866"/>
                  </a:moveTo>
                  <a:lnTo>
                    <a:pt x="3847543" y="5524752"/>
                  </a:lnTo>
                  <a:lnTo>
                    <a:pt x="3629540" y="5524752"/>
                  </a:lnTo>
                  <a:lnTo>
                    <a:pt x="3629540" y="5754866"/>
                  </a:lnTo>
                  <a:close/>
                  <a:moveTo>
                    <a:pt x="4228846" y="5754866"/>
                  </a:moveTo>
                  <a:lnTo>
                    <a:pt x="4228846" y="5524752"/>
                  </a:lnTo>
                  <a:lnTo>
                    <a:pt x="4010843" y="5524752"/>
                  </a:lnTo>
                  <a:lnTo>
                    <a:pt x="4010843" y="5754866"/>
                  </a:lnTo>
                  <a:close/>
                  <a:moveTo>
                    <a:pt x="4438775" y="5946628"/>
                  </a:moveTo>
                  <a:lnTo>
                    <a:pt x="0" y="5946628"/>
                  </a:lnTo>
                  <a:lnTo>
                    <a:pt x="0" y="161749"/>
                  </a:lnTo>
                  <a:cubicBezTo>
                    <a:pt x="0" y="72417"/>
                    <a:pt x="72417" y="0"/>
                    <a:pt x="161749" y="0"/>
                  </a:cubicBezTo>
                  <a:lnTo>
                    <a:pt x="4277026" y="0"/>
                  </a:lnTo>
                  <a:cubicBezTo>
                    <a:pt x="4366358" y="0"/>
                    <a:pt x="4438775" y="72417"/>
                    <a:pt x="4438775" y="161749"/>
                  </a:cubicBezTo>
                  <a:close/>
                </a:path>
              </a:pathLst>
            </a:custGeom>
            <a:solidFill>
              <a:srgbClr val="1F3864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4"/>
            <p:cNvSpPr/>
            <p:nvPr/>
          </p:nvSpPr>
          <p:spPr>
            <a:xfrm rot="10800000">
              <a:off x="7157597" y="366945"/>
              <a:ext cx="4671811" cy="6258826"/>
            </a:xfrm>
            <a:custGeom>
              <a:avLst/>
              <a:gdLst/>
              <a:ahLst/>
              <a:cxnLst/>
              <a:rect l="l" t="t" r="r" b="b"/>
              <a:pathLst>
                <a:path w="4438775" h="5946628" extrusionOk="0">
                  <a:moveTo>
                    <a:pt x="415818" y="5754866"/>
                  </a:moveTo>
                  <a:lnTo>
                    <a:pt x="415818" y="5524752"/>
                  </a:lnTo>
                  <a:lnTo>
                    <a:pt x="197815" y="5524752"/>
                  </a:lnTo>
                  <a:lnTo>
                    <a:pt x="197815" y="5754866"/>
                  </a:lnTo>
                  <a:close/>
                  <a:moveTo>
                    <a:pt x="797119" y="5754866"/>
                  </a:moveTo>
                  <a:lnTo>
                    <a:pt x="797119" y="5524752"/>
                  </a:lnTo>
                  <a:lnTo>
                    <a:pt x="579116" y="5524752"/>
                  </a:lnTo>
                  <a:lnTo>
                    <a:pt x="579116" y="5754866"/>
                  </a:lnTo>
                  <a:close/>
                  <a:moveTo>
                    <a:pt x="1178422" y="5754866"/>
                  </a:moveTo>
                  <a:lnTo>
                    <a:pt x="1178422" y="5524752"/>
                  </a:lnTo>
                  <a:lnTo>
                    <a:pt x="960419" y="5524752"/>
                  </a:lnTo>
                  <a:lnTo>
                    <a:pt x="960419" y="5754866"/>
                  </a:lnTo>
                  <a:close/>
                  <a:moveTo>
                    <a:pt x="1559725" y="5754866"/>
                  </a:moveTo>
                  <a:lnTo>
                    <a:pt x="1559725" y="5524752"/>
                  </a:lnTo>
                  <a:lnTo>
                    <a:pt x="1341722" y="5524752"/>
                  </a:lnTo>
                  <a:lnTo>
                    <a:pt x="1341722" y="5754866"/>
                  </a:lnTo>
                  <a:close/>
                  <a:moveTo>
                    <a:pt x="1941028" y="5754866"/>
                  </a:moveTo>
                  <a:lnTo>
                    <a:pt x="1941028" y="5524752"/>
                  </a:lnTo>
                  <a:lnTo>
                    <a:pt x="1723025" y="5524752"/>
                  </a:lnTo>
                  <a:lnTo>
                    <a:pt x="1723025" y="5754866"/>
                  </a:lnTo>
                  <a:close/>
                  <a:moveTo>
                    <a:pt x="2322331" y="5754866"/>
                  </a:moveTo>
                  <a:lnTo>
                    <a:pt x="2322331" y="5524752"/>
                  </a:lnTo>
                  <a:lnTo>
                    <a:pt x="2104328" y="5524752"/>
                  </a:lnTo>
                  <a:lnTo>
                    <a:pt x="2104328" y="5754866"/>
                  </a:lnTo>
                  <a:close/>
                  <a:moveTo>
                    <a:pt x="2703634" y="5754866"/>
                  </a:moveTo>
                  <a:lnTo>
                    <a:pt x="2703634" y="5524752"/>
                  </a:lnTo>
                  <a:lnTo>
                    <a:pt x="2485631" y="5524752"/>
                  </a:lnTo>
                  <a:lnTo>
                    <a:pt x="2485631" y="5754866"/>
                  </a:lnTo>
                  <a:close/>
                  <a:moveTo>
                    <a:pt x="3084937" y="5754866"/>
                  </a:moveTo>
                  <a:lnTo>
                    <a:pt x="3084937" y="5524752"/>
                  </a:lnTo>
                  <a:lnTo>
                    <a:pt x="2866934" y="5524752"/>
                  </a:lnTo>
                  <a:lnTo>
                    <a:pt x="2866934" y="5754866"/>
                  </a:lnTo>
                  <a:close/>
                  <a:moveTo>
                    <a:pt x="3466240" y="5754866"/>
                  </a:moveTo>
                  <a:lnTo>
                    <a:pt x="3466240" y="5524752"/>
                  </a:lnTo>
                  <a:lnTo>
                    <a:pt x="3248237" y="5524752"/>
                  </a:lnTo>
                  <a:lnTo>
                    <a:pt x="3248237" y="5754866"/>
                  </a:lnTo>
                  <a:close/>
                  <a:moveTo>
                    <a:pt x="3847543" y="5754866"/>
                  </a:moveTo>
                  <a:lnTo>
                    <a:pt x="3847543" y="5524752"/>
                  </a:lnTo>
                  <a:lnTo>
                    <a:pt x="3629540" y="5524752"/>
                  </a:lnTo>
                  <a:lnTo>
                    <a:pt x="3629540" y="5754866"/>
                  </a:lnTo>
                  <a:close/>
                  <a:moveTo>
                    <a:pt x="4228846" y="5754866"/>
                  </a:moveTo>
                  <a:lnTo>
                    <a:pt x="4228846" y="5524752"/>
                  </a:lnTo>
                  <a:lnTo>
                    <a:pt x="4010843" y="5524752"/>
                  </a:lnTo>
                  <a:lnTo>
                    <a:pt x="4010843" y="5754866"/>
                  </a:lnTo>
                  <a:close/>
                  <a:moveTo>
                    <a:pt x="4438775" y="5946628"/>
                  </a:moveTo>
                  <a:lnTo>
                    <a:pt x="0" y="5946628"/>
                  </a:lnTo>
                  <a:lnTo>
                    <a:pt x="0" y="161749"/>
                  </a:lnTo>
                  <a:cubicBezTo>
                    <a:pt x="0" y="72417"/>
                    <a:pt x="72417" y="0"/>
                    <a:pt x="161749" y="0"/>
                  </a:cubicBezTo>
                  <a:lnTo>
                    <a:pt x="4277026" y="0"/>
                  </a:lnTo>
                  <a:cubicBezTo>
                    <a:pt x="4366358" y="0"/>
                    <a:pt x="4438775" y="72417"/>
                    <a:pt x="4438775" y="1617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4"/>
            <p:cNvSpPr/>
            <p:nvPr/>
          </p:nvSpPr>
          <p:spPr>
            <a:xfrm rot="10800000">
              <a:off x="7120426" y="329773"/>
              <a:ext cx="4671811" cy="6258826"/>
            </a:xfrm>
            <a:custGeom>
              <a:avLst/>
              <a:gdLst/>
              <a:ahLst/>
              <a:cxnLst/>
              <a:rect l="l" t="t" r="r" b="b"/>
              <a:pathLst>
                <a:path w="4438775" h="5946628" extrusionOk="0">
                  <a:moveTo>
                    <a:pt x="415818" y="5754866"/>
                  </a:moveTo>
                  <a:lnTo>
                    <a:pt x="415818" y="5524752"/>
                  </a:lnTo>
                  <a:lnTo>
                    <a:pt x="197815" y="5524752"/>
                  </a:lnTo>
                  <a:lnTo>
                    <a:pt x="197815" y="5754866"/>
                  </a:lnTo>
                  <a:close/>
                  <a:moveTo>
                    <a:pt x="797119" y="5754866"/>
                  </a:moveTo>
                  <a:lnTo>
                    <a:pt x="797119" y="5524752"/>
                  </a:lnTo>
                  <a:lnTo>
                    <a:pt x="579116" y="5524752"/>
                  </a:lnTo>
                  <a:lnTo>
                    <a:pt x="579116" y="5754866"/>
                  </a:lnTo>
                  <a:close/>
                  <a:moveTo>
                    <a:pt x="1178422" y="5754866"/>
                  </a:moveTo>
                  <a:lnTo>
                    <a:pt x="1178422" y="5524752"/>
                  </a:lnTo>
                  <a:lnTo>
                    <a:pt x="960419" y="5524752"/>
                  </a:lnTo>
                  <a:lnTo>
                    <a:pt x="960419" y="5754866"/>
                  </a:lnTo>
                  <a:close/>
                  <a:moveTo>
                    <a:pt x="1559725" y="5754866"/>
                  </a:moveTo>
                  <a:lnTo>
                    <a:pt x="1559725" y="5524752"/>
                  </a:lnTo>
                  <a:lnTo>
                    <a:pt x="1341722" y="5524752"/>
                  </a:lnTo>
                  <a:lnTo>
                    <a:pt x="1341722" y="5754866"/>
                  </a:lnTo>
                  <a:close/>
                  <a:moveTo>
                    <a:pt x="1941028" y="5754866"/>
                  </a:moveTo>
                  <a:lnTo>
                    <a:pt x="1941028" y="5524752"/>
                  </a:lnTo>
                  <a:lnTo>
                    <a:pt x="1723025" y="5524752"/>
                  </a:lnTo>
                  <a:lnTo>
                    <a:pt x="1723025" y="5754866"/>
                  </a:lnTo>
                  <a:close/>
                  <a:moveTo>
                    <a:pt x="2322331" y="5754866"/>
                  </a:moveTo>
                  <a:lnTo>
                    <a:pt x="2322331" y="5524752"/>
                  </a:lnTo>
                  <a:lnTo>
                    <a:pt x="2104328" y="5524752"/>
                  </a:lnTo>
                  <a:lnTo>
                    <a:pt x="2104328" y="5754866"/>
                  </a:lnTo>
                  <a:close/>
                  <a:moveTo>
                    <a:pt x="2703634" y="5754866"/>
                  </a:moveTo>
                  <a:lnTo>
                    <a:pt x="2703634" y="5524752"/>
                  </a:lnTo>
                  <a:lnTo>
                    <a:pt x="2485631" y="5524752"/>
                  </a:lnTo>
                  <a:lnTo>
                    <a:pt x="2485631" y="5754866"/>
                  </a:lnTo>
                  <a:close/>
                  <a:moveTo>
                    <a:pt x="3084937" y="5754866"/>
                  </a:moveTo>
                  <a:lnTo>
                    <a:pt x="3084937" y="5524752"/>
                  </a:lnTo>
                  <a:lnTo>
                    <a:pt x="2866934" y="5524752"/>
                  </a:lnTo>
                  <a:lnTo>
                    <a:pt x="2866934" y="5754866"/>
                  </a:lnTo>
                  <a:close/>
                  <a:moveTo>
                    <a:pt x="3466240" y="5754866"/>
                  </a:moveTo>
                  <a:lnTo>
                    <a:pt x="3466240" y="5524752"/>
                  </a:lnTo>
                  <a:lnTo>
                    <a:pt x="3248237" y="5524752"/>
                  </a:lnTo>
                  <a:lnTo>
                    <a:pt x="3248237" y="5754866"/>
                  </a:lnTo>
                  <a:close/>
                  <a:moveTo>
                    <a:pt x="3847543" y="5754866"/>
                  </a:moveTo>
                  <a:lnTo>
                    <a:pt x="3847543" y="5524752"/>
                  </a:lnTo>
                  <a:lnTo>
                    <a:pt x="3629540" y="5524752"/>
                  </a:lnTo>
                  <a:lnTo>
                    <a:pt x="3629540" y="5754866"/>
                  </a:lnTo>
                  <a:close/>
                  <a:moveTo>
                    <a:pt x="4228846" y="5754866"/>
                  </a:moveTo>
                  <a:lnTo>
                    <a:pt x="4228846" y="5524752"/>
                  </a:lnTo>
                  <a:lnTo>
                    <a:pt x="4010843" y="5524752"/>
                  </a:lnTo>
                  <a:lnTo>
                    <a:pt x="4010843" y="5754866"/>
                  </a:lnTo>
                  <a:close/>
                  <a:moveTo>
                    <a:pt x="4438775" y="5946628"/>
                  </a:moveTo>
                  <a:lnTo>
                    <a:pt x="0" y="5946628"/>
                  </a:lnTo>
                  <a:lnTo>
                    <a:pt x="0" y="161749"/>
                  </a:lnTo>
                  <a:cubicBezTo>
                    <a:pt x="0" y="72417"/>
                    <a:pt x="72417" y="0"/>
                    <a:pt x="161749" y="0"/>
                  </a:cubicBezTo>
                  <a:lnTo>
                    <a:pt x="4277026" y="0"/>
                  </a:lnTo>
                  <a:cubicBezTo>
                    <a:pt x="4366358" y="0"/>
                    <a:pt x="4438775" y="72417"/>
                    <a:pt x="4438775" y="1617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4" name="Google Shape;244;p4"/>
            <p:cNvGrpSpPr/>
            <p:nvPr/>
          </p:nvGrpSpPr>
          <p:grpSpPr>
            <a:xfrm>
              <a:off x="7416870" y="207918"/>
              <a:ext cx="115412" cy="492476"/>
              <a:chOff x="7387868" y="363337"/>
              <a:chExt cx="109676" cy="468000"/>
            </a:xfrm>
          </p:grpSpPr>
          <p:sp>
            <p:nvSpPr>
              <p:cNvPr id="245" name="Google Shape;245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7" name="Google Shape;247;p4"/>
            <p:cNvGrpSpPr/>
            <p:nvPr/>
          </p:nvGrpSpPr>
          <p:grpSpPr>
            <a:xfrm>
              <a:off x="7818637" y="207918"/>
              <a:ext cx="115412" cy="492476"/>
              <a:chOff x="7387868" y="363337"/>
              <a:chExt cx="109676" cy="468000"/>
            </a:xfrm>
          </p:grpSpPr>
          <p:sp>
            <p:nvSpPr>
              <p:cNvPr id="248" name="Google Shape;248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0" name="Google Shape;250;p4"/>
            <p:cNvGrpSpPr/>
            <p:nvPr/>
          </p:nvGrpSpPr>
          <p:grpSpPr>
            <a:xfrm>
              <a:off x="8220403" y="207918"/>
              <a:ext cx="115412" cy="492476"/>
              <a:chOff x="7387868" y="363337"/>
              <a:chExt cx="109676" cy="468000"/>
            </a:xfrm>
          </p:grpSpPr>
          <p:sp>
            <p:nvSpPr>
              <p:cNvPr id="251" name="Google Shape;251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3" name="Google Shape;253;p4"/>
            <p:cNvGrpSpPr/>
            <p:nvPr/>
          </p:nvGrpSpPr>
          <p:grpSpPr>
            <a:xfrm>
              <a:off x="8622170" y="207918"/>
              <a:ext cx="115412" cy="492476"/>
              <a:chOff x="7387868" y="363337"/>
              <a:chExt cx="109676" cy="468000"/>
            </a:xfrm>
          </p:grpSpPr>
          <p:sp>
            <p:nvSpPr>
              <p:cNvPr id="254" name="Google Shape;254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255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6" name="Google Shape;256;p4"/>
            <p:cNvGrpSpPr/>
            <p:nvPr/>
          </p:nvGrpSpPr>
          <p:grpSpPr>
            <a:xfrm>
              <a:off x="9023936" y="207918"/>
              <a:ext cx="115412" cy="492476"/>
              <a:chOff x="7387868" y="363337"/>
              <a:chExt cx="109676" cy="468000"/>
            </a:xfrm>
          </p:grpSpPr>
          <p:sp>
            <p:nvSpPr>
              <p:cNvPr id="257" name="Google Shape;257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258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9" name="Google Shape;259;p4"/>
            <p:cNvGrpSpPr/>
            <p:nvPr/>
          </p:nvGrpSpPr>
          <p:grpSpPr>
            <a:xfrm>
              <a:off x="9425702" y="207918"/>
              <a:ext cx="115412" cy="492476"/>
              <a:chOff x="7387868" y="363337"/>
              <a:chExt cx="109676" cy="468000"/>
            </a:xfrm>
          </p:grpSpPr>
          <p:sp>
            <p:nvSpPr>
              <p:cNvPr id="260" name="Google Shape;260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261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2" name="Google Shape;262;p4"/>
            <p:cNvGrpSpPr/>
            <p:nvPr/>
          </p:nvGrpSpPr>
          <p:grpSpPr>
            <a:xfrm>
              <a:off x="9827469" y="207918"/>
              <a:ext cx="115412" cy="492476"/>
              <a:chOff x="7387868" y="363337"/>
              <a:chExt cx="109676" cy="468000"/>
            </a:xfrm>
          </p:grpSpPr>
          <p:sp>
            <p:nvSpPr>
              <p:cNvPr id="263" name="Google Shape;263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5" name="Google Shape;265;p4"/>
            <p:cNvGrpSpPr/>
            <p:nvPr/>
          </p:nvGrpSpPr>
          <p:grpSpPr>
            <a:xfrm>
              <a:off x="10229235" y="207918"/>
              <a:ext cx="115412" cy="492476"/>
              <a:chOff x="7387868" y="363337"/>
              <a:chExt cx="109676" cy="468000"/>
            </a:xfrm>
          </p:grpSpPr>
          <p:sp>
            <p:nvSpPr>
              <p:cNvPr id="266" name="Google Shape;266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8" name="Google Shape;268;p4"/>
            <p:cNvGrpSpPr/>
            <p:nvPr/>
          </p:nvGrpSpPr>
          <p:grpSpPr>
            <a:xfrm>
              <a:off x="10631001" y="207918"/>
              <a:ext cx="115412" cy="492476"/>
              <a:chOff x="7387868" y="363337"/>
              <a:chExt cx="109676" cy="468000"/>
            </a:xfrm>
          </p:grpSpPr>
          <p:sp>
            <p:nvSpPr>
              <p:cNvPr id="269" name="Google Shape;269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70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1" name="Google Shape;271;p4"/>
            <p:cNvGrpSpPr/>
            <p:nvPr/>
          </p:nvGrpSpPr>
          <p:grpSpPr>
            <a:xfrm>
              <a:off x="11032768" y="207918"/>
              <a:ext cx="115412" cy="492476"/>
              <a:chOff x="7387868" y="363337"/>
              <a:chExt cx="109676" cy="468000"/>
            </a:xfrm>
          </p:grpSpPr>
          <p:sp>
            <p:nvSpPr>
              <p:cNvPr id="272" name="Google Shape;272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273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4" name="Google Shape;274;p4"/>
            <p:cNvGrpSpPr/>
            <p:nvPr/>
          </p:nvGrpSpPr>
          <p:grpSpPr>
            <a:xfrm>
              <a:off x="11434538" y="207918"/>
              <a:ext cx="115412" cy="492476"/>
              <a:chOff x="7387868" y="363337"/>
              <a:chExt cx="109676" cy="468000"/>
            </a:xfrm>
          </p:grpSpPr>
          <p:sp>
            <p:nvSpPr>
              <p:cNvPr id="275" name="Google Shape;275;p4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276;p4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77" name="Google Shape;277;p4"/>
          <p:cNvSpPr/>
          <p:nvPr/>
        </p:nvSpPr>
        <p:spPr>
          <a:xfrm rot="-5400000">
            <a:off x="-1804519" y="1593601"/>
            <a:ext cx="43317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3500000" algn="b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4"/>
          <p:cNvSpPr/>
          <p:nvPr/>
        </p:nvSpPr>
        <p:spPr>
          <a:xfrm rot="-5400000">
            <a:off x="3011731" y="1586614"/>
            <a:ext cx="4353900" cy="3573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9" name="Google Shape;279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9547380">
            <a:off x="-562671" y="1231686"/>
            <a:ext cx="7124243" cy="308232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"/>
          <p:cNvSpPr/>
          <p:nvPr/>
        </p:nvSpPr>
        <p:spPr>
          <a:xfrm rot="-1255848">
            <a:off x="-454797" y="770222"/>
            <a:ext cx="6753442" cy="462545"/>
          </a:xfrm>
          <a:prstGeom prst="rect">
            <a:avLst/>
          </a:prstGeom>
          <a:solidFill>
            <a:srgbClr val="F6CB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rPr>
              <a:t>CRIME SCENE DO NOT CROSS          CRIME SCENE DO NOT CRO</a:t>
            </a:r>
            <a:endParaRPr sz="2400" b="0" i="0" u="none" strike="noStrike" cap="none">
              <a:solidFill>
                <a:srgbClr val="000000"/>
              </a:solidFill>
              <a:latin typeface="Barlow Condensed ExtraBold"/>
              <a:ea typeface="Barlow Condensed ExtraBold"/>
              <a:cs typeface="Barlow Condensed ExtraBold"/>
              <a:sym typeface="Barlow Condensed ExtraBold"/>
            </a:endParaRPr>
          </a:p>
        </p:txBody>
      </p:sp>
      <p:pic>
        <p:nvPicPr>
          <p:cNvPr id="281" name="Google Shape;281;p4"/>
          <p:cNvPicPr preferRelativeResize="0"/>
          <p:nvPr/>
        </p:nvPicPr>
        <p:blipFill rotWithShape="1">
          <a:blip r:embed="rId4">
            <a:alphaModFix amt="49000"/>
          </a:blip>
          <a:srcRect/>
          <a:stretch/>
        </p:blipFill>
        <p:spPr>
          <a:xfrm rot="689787">
            <a:off x="4825466" y="2235488"/>
            <a:ext cx="375248" cy="543754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3" name="Google Shape;283;p4"/>
          <p:cNvSpPr txBox="1">
            <a:spLocks noGrp="1"/>
          </p:cNvSpPr>
          <p:nvPr>
            <p:ph type="title"/>
          </p:nvPr>
        </p:nvSpPr>
        <p:spPr>
          <a:xfrm>
            <a:off x="7378675" y="1063250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4"/>
          <p:cNvSpPr txBox="1">
            <a:spLocks noGrp="1"/>
          </p:cNvSpPr>
          <p:nvPr>
            <p:ph type="body" idx="1"/>
          </p:nvPr>
        </p:nvSpPr>
        <p:spPr>
          <a:xfrm>
            <a:off x="7363725" y="2084600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85" name="Google Shape;285;p4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">
  <p:cSld name="CUSTOM_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8" name="Google Shape;288;p5" descr="Empty room with plant"/>
          <p:cNvPicPr preferRelativeResize="0"/>
          <p:nvPr/>
        </p:nvPicPr>
        <p:blipFill rotWithShape="1">
          <a:blip r:embed="rId2">
            <a:alphaModFix/>
          </a:blip>
          <a:srcRect t="76630" r="15167" b="20131"/>
          <a:stretch/>
        </p:blipFill>
        <p:spPr>
          <a:xfrm>
            <a:off x="0" y="3524378"/>
            <a:ext cx="12192000" cy="429952"/>
          </a:xfrm>
          <a:prstGeom prst="rect">
            <a:avLst/>
          </a:prstGeom>
          <a:noFill/>
          <a:ln>
            <a:noFill/>
          </a:ln>
          <a:effectLst>
            <a:outerShdw blurRad="38100" dist="25400" dir="16200000" rotWithShape="0">
              <a:srgbClr val="000000">
                <a:alpha val="20000"/>
              </a:srgbClr>
            </a:outerShdw>
          </a:effectLst>
        </p:spPr>
      </p:pic>
      <p:sp>
        <p:nvSpPr>
          <p:cNvPr id="289" name="Google Shape;289;p5"/>
          <p:cNvSpPr/>
          <p:nvPr/>
        </p:nvSpPr>
        <p:spPr>
          <a:xfrm>
            <a:off x="4081460" y="14951"/>
            <a:ext cx="6789600" cy="394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5"/>
          <p:cNvSpPr/>
          <p:nvPr/>
        </p:nvSpPr>
        <p:spPr>
          <a:xfrm>
            <a:off x="4654118" y="1479535"/>
            <a:ext cx="1559400" cy="91800"/>
          </a:xfrm>
          <a:prstGeom prst="roundRect">
            <a:avLst>
              <a:gd name="adj" fmla="val 50000"/>
            </a:avLst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5"/>
          <p:cNvSpPr/>
          <p:nvPr/>
        </p:nvSpPr>
        <p:spPr>
          <a:xfrm>
            <a:off x="5017919" y="1103479"/>
            <a:ext cx="825600" cy="73500"/>
          </a:xfrm>
          <a:prstGeom prst="roundRect">
            <a:avLst>
              <a:gd name="adj" fmla="val 50000"/>
            </a:avLst>
          </a:prstGeom>
          <a:solidFill>
            <a:srgbClr val="000000">
              <a:alpha val="188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5"/>
          <p:cNvSpPr/>
          <p:nvPr/>
        </p:nvSpPr>
        <p:spPr>
          <a:xfrm rot="5400000" flipH="1">
            <a:off x="3975726" y="673659"/>
            <a:ext cx="1440000" cy="91800"/>
          </a:xfrm>
          <a:prstGeom prst="roundRect">
            <a:avLst>
              <a:gd name="adj" fmla="val 50000"/>
            </a:avLst>
          </a:prstGeom>
          <a:solidFill>
            <a:srgbClr val="000000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5"/>
          <p:cNvSpPr/>
          <p:nvPr/>
        </p:nvSpPr>
        <p:spPr>
          <a:xfrm rot="5400000" flipH="1">
            <a:off x="5479982" y="673659"/>
            <a:ext cx="1440000" cy="91800"/>
          </a:xfrm>
          <a:prstGeom prst="roundRect">
            <a:avLst>
              <a:gd name="adj" fmla="val 50000"/>
            </a:avLst>
          </a:prstGeom>
          <a:solidFill>
            <a:srgbClr val="000000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5"/>
          <p:cNvSpPr/>
          <p:nvPr/>
        </p:nvSpPr>
        <p:spPr>
          <a:xfrm>
            <a:off x="6624358" y="1499977"/>
            <a:ext cx="1559400" cy="91800"/>
          </a:xfrm>
          <a:prstGeom prst="roundRect">
            <a:avLst>
              <a:gd name="adj" fmla="val 50000"/>
            </a:avLst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5"/>
          <p:cNvSpPr/>
          <p:nvPr/>
        </p:nvSpPr>
        <p:spPr>
          <a:xfrm>
            <a:off x="6988159" y="1123921"/>
            <a:ext cx="825600" cy="73500"/>
          </a:xfrm>
          <a:prstGeom prst="roundRect">
            <a:avLst>
              <a:gd name="adj" fmla="val 50000"/>
            </a:avLst>
          </a:prstGeom>
          <a:solidFill>
            <a:srgbClr val="000000">
              <a:alpha val="188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5"/>
          <p:cNvSpPr/>
          <p:nvPr/>
        </p:nvSpPr>
        <p:spPr>
          <a:xfrm rot="5400000" flipH="1">
            <a:off x="5945966" y="694101"/>
            <a:ext cx="1440000" cy="91800"/>
          </a:xfrm>
          <a:prstGeom prst="roundRect">
            <a:avLst>
              <a:gd name="adj" fmla="val 50000"/>
            </a:avLst>
          </a:prstGeom>
          <a:solidFill>
            <a:srgbClr val="000000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5"/>
          <p:cNvSpPr/>
          <p:nvPr/>
        </p:nvSpPr>
        <p:spPr>
          <a:xfrm rot="5400000" flipH="1">
            <a:off x="7450223" y="694101"/>
            <a:ext cx="1440000" cy="91800"/>
          </a:xfrm>
          <a:prstGeom prst="roundRect">
            <a:avLst>
              <a:gd name="adj" fmla="val 50000"/>
            </a:avLst>
          </a:prstGeom>
          <a:solidFill>
            <a:srgbClr val="000000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5"/>
          <p:cNvSpPr/>
          <p:nvPr/>
        </p:nvSpPr>
        <p:spPr>
          <a:xfrm>
            <a:off x="8668179" y="1520414"/>
            <a:ext cx="1559400" cy="91800"/>
          </a:xfrm>
          <a:prstGeom prst="roundRect">
            <a:avLst>
              <a:gd name="adj" fmla="val 50000"/>
            </a:avLst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5"/>
          <p:cNvSpPr/>
          <p:nvPr/>
        </p:nvSpPr>
        <p:spPr>
          <a:xfrm>
            <a:off x="9031980" y="1144358"/>
            <a:ext cx="825600" cy="73500"/>
          </a:xfrm>
          <a:prstGeom prst="roundRect">
            <a:avLst>
              <a:gd name="adj" fmla="val 50000"/>
            </a:avLst>
          </a:prstGeom>
          <a:solidFill>
            <a:srgbClr val="000000">
              <a:alpha val="188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5"/>
          <p:cNvSpPr/>
          <p:nvPr/>
        </p:nvSpPr>
        <p:spPr>
          <a:xfrm rot="5400000" flipH="1">
            <a:off x="7989788" y="714538"/>
            <a:ext cx="1440000" cy="91800"/>
          </a:xfrm>
          <a:prstGeom prst="roundRect">
            <a:avLst>
              <a:gd name="adj" fmla="val 50000"/>
            </a:avLst>
          </a:prstGeom>
          <a:solidFill>
            <a:srgbClr val="000000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5"/>
          <p:cNvSpPr/>
          <p:nvPr/>
        </p:nvSpPr>
        <p:spPr>
          <a:xfrm rot="5400000" flipH="1">
            <a:off x="9494044" y="714538"/>
            <a:ext cx="1440000" cy="91800"/>
          </a:xfrm>
          <a:prstGeom prst="roundRect">
            <a:avLst>
              <a:gd name="adj" fmla="val 50000"/>
            </a:avLst>
          </a:prstGeom>
          <a:solidFill>
            <a:srgbClr val="000000">
              <a:alpha val="98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2" name="Google Shape;302;p5"/>
          <p:cNvGrpSpPr/>
          <p:nvPr/>
        </p:nvGrpSpPr>
        <p:grpSpPr>
          <a:xfrm>
            <a:off x="4654499" y="1946972"/>
            <a:ext cx="2682583" cy="1657309"/>
            <a:chOff x="1934914" y="5520046"/>
            <a:chExt cx="1052778" cy="650410"/>
          </a:xfrm>
        </p:grpSpPr>
        <p:sp>
          <p:nvSpPr>
            <p:cNvPr id="303" name="Google Shape;303;p5"/>
            <p:cNvSpPr/>
            <p:nvPr/>
          </p:nvSpPr>
          <p:spPr>
            <a:xfrm>
              <a:off x="1943692" y="5520046"/>
              <a:ext cx="1044000" cy="36000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1943692" y="6134456"/>
              <a:ext cx="1044000" cy="360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2083259" y="5675654"/>
              <a:ext cx="756000" cy="288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2076842" y="6011255"/>
              <a:ext cx="756000" cy="28800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 rot="-5400000">
              <a:off x="1664914" y="5820386"/>
              <a:ext cx="576000" cy="36000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 rot="-5400000">
              <a:off x="2679158" y="5820386"/>
              <a:ext cx="576000" cy="36000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9" name="Google Shape;309;p5"/>
          <p:cNvGrpSpPr/>
          <p:nvPr/>
        </p:nvGrpSpPr>
        <p:grpSpPr>
          <a:xfrm>
            <a:off x="7635090" y="1964974"/>
            <a:ext cx="2682583" cy="1657309"/>
            <a:chOff x="1934914" y="5520046"/>
            <a:chExt cx="1052778" cy="650410"/>
          </a:xfrm>
        </p:grpSpPr>
        <p:sp>
          <p:nvSpPr>
            <p:cNvPr id="310" name="Google Shape;310;p5"/>
            <p:cNvSpPr/>
            <p:nvPr/>
          </p:nvSpPr>
          <p:spPr>
            <a:xfrm>
              <a:off x="1943692" y="5520046"/>
              <a:ext cx="1044000" cy="36000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1943692" y="6134456"/>
              <a:ext cx="1044000" cy="360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2083259" y="5675654"/>
              <a:ext cx="756000" cy="288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2076842" y="6011255"/>
              <a:ext cx="756000" cy="28800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 rot="-5400000">
              <a:off x="1664914" y="5820386"/>
              <a:ext cx="576000" cy="36000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 rot="-5400000">
              <a:off x="2679158" y="5820386"/>
              <a:ext cx="576000" cy="36000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6" name="Google Shape;316;p5"/>
          <p:cNvSpPr/>
          <p:nvPr/>
        </p:nvSpPr>
        <p:spPr>
          <a:xfrm rot="-5400000">
            <a:off x="1823809" y="1717598"/>
            <a:ext cx="3948900" cy="5439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3500000" algn="b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5"/>
          <p:cNvSpPr/>
          <p:nvPr/>
        </p:nvSpPr>
        <p:spPr>
          <a:xfrm rot="-5400000">
            <a:off x="9169280" y="1720710"/>
            <a:ext cx="3955200" cy="5439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8" name="Google Shape;318;p5"/>
          <p:cNvPicPr preferRelativeResize="0"/>
          <p:nvPr/>
        </p:nvPicPr>
        <p:blipFill rotWithShape="1">
          <a:blip r:embed="rId3">
            <a:alphaModFix amt="49000"/>
          </a:blip>
          <a:srcRect/>
          <a:stretch/>
        </p:blipFill>
        <p:spPr>
          <a:xfrm rot="689789">
            <a:off x="10157076" y="538150"/>
            <a:ext cx="1112291" cy="1611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5" descr="Empty room with plant"/>
          <p:cNvPicPr preferRelativeResize="0"/>
          <p:nvPr/>
        </p:nvPicPr>
        <p:blipFill rotWithShape="1">
          <a:blip r:embed="rId2">
            <a:alphaModFix/>
          </a:blip>
          <a:srcRect t="87064"/>
          <a:stretch/>
        </p:blipFill>
        <p:spPr>
          <a:xfrm>
            <a:off x="0" y="3948270"/>
            <a:ext cx="12192000" cy="2909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5"/>
          <p:cNvPicPr preferRelativeResize="0"/>
          <p:nvPr/>
        </p:nvPicPr>
        <p:blipFill rotWithShape="1">
          <a:blip r:embed="rId4">
            <a:alphaModFix/>
          </a:blip>
          <a:srcRect l="39061" t="-13791"/>
          <a:stretch/>
        </p:blipFill>
        <p:spPr>
          <a:xfrm rot="9547380">
            <a:off x="3025168" y="652781"/>
            <a:ext cx="5305665" cy="3507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1" name="Google Shape;321;p5"/>
          <p:cNvGrpSpPr/>
          <p:nvPr/>
        </p:nvGrpSpPr>
        <p:grpSpPr>
          <a:xfrm rot="-3132229" flipH="1">
            <a:off x="9544962" y="-86180"/>
            <a:ext cx="3535875" cy="4808170"/>
            <a:chOff x="8302253" y="-143957"/>
            <a:chExt cx="4507960" cy="6552816"/>
          </a:xfrm>
        </p:grpSpPr>
        <p:sp>
          <p:nvSpPr>
            <p:cNvPr id="322" name="Google Shape;322;p5"/>
            <p:cNvSpPr/>
            <p:nvPr/>
          </p:nvSpPr>
          <p:spPr>
            <a:xfrm rot="-2872662" flipH="1">
              <a:off x="8801530" y="355320"/>
              <a:ext cx="2421146" cy="2421146"/>
            </a:xfrm>
            <a:prstGeom prst="ellipse">
              <a:avLst/>
            </a:prstGeom>
            <a:solidFill>
              <a:srgbClr val="FFFFFF">
                <a:alpha val="19220"/>
              </a:srgbClr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3" name="Google Shape;323;p5"/>
            <p:cNvGrpSpPr/>
            <p:nvPr/>
          </p:nvGrpSpPr>
          <p:grpSpPr>
            <a:xfrm rot="1227709" flipH="1">
              <a:off x="9742262" y="2989718"/>
              <a:ext cx="2615896" cy="3058390"/>
              <a:chOff x="5064923" y="3112852"/>
              <a:chExt cx="2500609" cy="2923601"/>
            </a:xfrm>
          </p:grpSpPr>
          <p:sp>
            <p:nvSpPr>
              <p:cNvPr id="324" name="Google Shape;324;p5"/>
              <p:cNvSpPr/>
              <p:nvPr/>
            </p:nvSpPr>
            <p:spPr>
              <a:xfrm rot="2459514">
                <a:off x="5891554" y="3480689"/>
                <a:ext cx="525038" cy="2716629"/>
              </a:xfrm>
              <a:prstGeom prst="can">
                <a:avLst>
                  <a:gd name="adj" fmla="val 17135"/>
                </a:avLst>
              </a:prstGeom>
              <a:gradFill>
                <a:gsLst>
                  <a:gs pos="0">
                    <a:srgbClr val="262626"/>
                  </a:gs>
                  <a:gs pos="69000">
                    <a:srgbClr val="262626"/>
                  </a:gs>
                  <a:gs pos="86000">
                    <a:srgbClr val="7F7F7F"/>
                  </a:gs>
                  <a:gs pos="100000">
                    <a:srgbClr val="262626"/>
                  </a:gs>
                </a:gsLst>
                <a:lin ang="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5"/>
              <p:cNvSpPr/>
              <p:nvPr/>
            </p:nvSpPr>
            <p:spPr>
              <a:xfrm rot="2420236">
                <a:off x="6959105" y="3674407"/>
                <a:ext cx="186609" cy="25739"/>
              </a:xfrm>
              <a:custGeom>
                <a:avLst/>
                <a:gdLst/>
                <a:ahLst/>
                <a:cxnLst/>
                <a:rect l="l" t="t" r="r" b="b"/>
                <a:pathLst>
                  <a:path w="186547" h="25730" extrusionOk="0">
                    <a:moveTo>
                      <a:pt x="-450" y="91"/>
                    </a:moveTo>
                    <a:lnTo>
                      <a:pt x="186097" y="91"/>
                    </a:lnTo>
                    <a:lnTo>
                      <a:pt x="186097" y="25822"/>
                    </a:lnTo>
                    <a:lnTo>
                      <a:pt x="-450" y="25822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5"/>
              <p:cNvSpPr/>
              <p:nvPr/>
            </p:nvSpPr>
            <p:spPr>
              <a:xfrm rot="2420236">
                <a:off x="6878729" y="3680794"/>
                <a:ext cx="211676" cy="199441"/>
              </a:xfrm>
              <a:custGeom>
                <a:avLst/>
                <a:gdLst/>
                <a:ahLst/>
                <a:cxnLst/>
                <a:rect l="l" t="t" r="r" b="b"/>
                <a:pathLst>
                  <a:path w="211606" h="199375" extrusionOk="0">
                    <a:moveTo>
                      <a:pt x="-105" y="-491"/>
                    </a:moveTo>
                    <a:lnTo>
                      <a:pt x="-105" y="195613"/>
                    </a:lnTo>
                    <a:lnTo>
                      <a:pt x="1093" y="195613"/>
                    </a:lnTo>
                    <a:cubicBezTo>
                      <a:pt x="409" y="195742"/>
                      <a:pt x="-105" y="195879"/>
                      <a:pt x="-105" y="196015"/>
                    </a:cubicBezTo>
                    <a:cubicBezTo>
                      <a:pt x="-105" y="197600"/>
                      <a:pt x="47375" y="198884"/>
                      <a:pt x="105763" y="198884"/>
                    </a:cubicBezTo>
                    <a:cubicBezTo>
                      <a:pt x="164150" y="198884"/>
                      <a:pt x="211502" y="197600"/>
                      <a:pt x="211502" y="196015"/>
                    </a:cubicBezTo>
                    <a:cubicBezTo>
                      <a:pt x="211502" y="195879"/>
                      <a:pt x="210989" y="195742"/>
                      <a:pt x="210304" y="195613"/>
                    </a:cubicBezTo>
                    <a:lnTo>
                      <a:pt x="211117" y="195613"/>
                    </a:lnTo>
                    <a:lnTo>
                      <a:pt x="211117" y="-491"/>
                    </a:lnTo>
                    <a:lnTo>
                      <a:pt x="-105" y="-491"/>
                    </a:lnTo>
                    <a:close/>
                  </a:path>
                </a:pathLst>
              </a:custGeom>
              <a:gradFill>
                <a:gsLst>
                  <a:gs pos="0">
                    <a:srgbClr val="262626"/>
                  </a:gs>
                  <a:gs pos="15000">
                    <a:srgbClr val="262626"/>
                  </a:gs>
                  <a:gs pos="39000">
                    <a:srgbClr val="7F7F7F"/>
                  </a:gs>
                  <a:gs pos="64000">
                    <a:srgbClr val="FFFFFF"/>
                  </a:gs>
                  <a:gs pos="76440">
                    <a:srgbClr val="969696"/>
                  </a:gs>
                  <a:gs pos="97000">
                    <a:srgbClr val="262626"/>
                  </a:gs>
                  <a:gs pos="100000">
                    <a:srgbClr val="262626"/>
                  </a:gs>
                </a:gsLst>
                <a:lin ang="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5"/>
              <p:cNvSpPr/>
              <p:nvPr/>
            </p:nvSpPr>
            <p:spPr>
              <a:xfrm rot="2420236">
                <a:off x="6943345" y="3689799"/>
                <a:ext cx="211604" cy="5735"/>
              </a:xfrm>
              <a:custGeom>
                <a:avLst/>
                <a:gdLst/>
                <a:ahLst/>
                <a:cxnLst/>
                <a:rect l="l" t="t" r="r" b="b"/>
                <a:pathLst>
                  <a:path w="211534" h="5733" extrusionOk="0">
                    <a:moveTo>
                      <a:pt x="211431" y="2515"/>
                    </a:moveTo>
                    <a:cubicBezTo>
                      <a:pt x="211431" y="4098"/>
                      <a:pt x="164079" y="5382"/>
                      <a:pt x="105664" y="5382"/>
                    </a:cubicBezTo>
                    <a:cubicBezTo>
                      <a:pt x="47249" y="5382"/>
                      <a:pt x="-103" y="4098"/>
                      <a:pt x="-103" y="2515"/>
                    </a:cubicBezTo>
                    <a:cubicBezTo>
                      <a:pt x="-103" y="932"/>
                      <a:pt x="47249" y="-352"/>
                      <a:pt x="105664" y="-352"/>
                    </a:cubicBezTo>
                    <a:cubicBezTo>
                      <a:pt x="164079" y="-352"/>
                      <a:pt x="211431" y="932"/>
                      <a:pt x="211431" y="2515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5"/>
              <p:cNvSpPr/>
              <p:nvPr/>
            </p:nvSpPr>
            <p:spPr>
              <a:xfrm rot="2420236">
                <a:off x="7094712" y="3514652"/>
                <a:ext cx="186609" cy="25739"/>
              </a:xfrm>
              <a:custGeom>
                <a:avLst/>
                <a:gdLst/>
                <a:ahLst/>
                <a:cxnLst/>
                <a:rect l="l" t="t" r="r" b="b"/>
                <a:pathLst>
                  <a:path w="186547" h="25730" extrusionOk="0">
                    <a:moveTo>
                      <a:pt x="-436" y="97"/>
                    </a:moveTo>
                    <a:lnTo>
                      <a:pt x="186111" y="97"/>
                    </a:lnTo>
                    <a:lnTo>
                      <a:pt x="186111" y="25828"/>
                    </a:lnTo>
                    <a:lnTo>
                      <a:pt x="-436" y="25828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5"/>
              <p:cNvSpPr/>
              <p:nvPr/>
            </p:nvSpPr>
            <p:spPr>
              <a:xfrm rot="2420236">
                <a:off x="7006702" y="3521403"/>
                <a:ext cx="235269" cy="199441"/>
              </a:xfrm>
              <a:custGeom>
                <a:avLst/>
                <a:gdLst/>
                <a:ahLst/>
                <a:cxnLst/>
                <a:rect l="l" t="t" r="r" b="b"/>
                <a:pathLst>
                  <a:path w="235191" h="199375" extrusionOk="0">
                    <a:moveTo>
                      <a:pt x="-91" y="-508"/>
                    </a:moveTo>
                    <a:lnTo>
                      <a:pt x="-91" y="195596"/>
                    </a:lnTo>
                    <a:lnTo>
                      <a:pt x="1241" y="195596"/>
                    </a:lnTo>
                    <a:cubicBezTo>
                      <a:pt x="480" y="195726"/>
                      <a:pt x="-91" y="195862"/>
                      <a:pt x="-91" y="195998"/>
                    </a:cubicBezTo>
                    <a:cubicBezTo>
                      <a:pt x="-91" y="197583"/>
                      <a:pt x="52681" y="198867"/>
                      <a:pt x="117577" y="198867"/>
                    </a:cubicBezTo>
                    <a:cubicBezTo>
                      <a:pt x="182472" y="198867"/>
                      <a:pt x="235101" y="197583"/>
                      <a:pt x="235101" y="195998"/>
                    </a:cubicBezTo>
                    <a:cubicBezTo>
                      <a:pt x="235101" y="195862"/>
                      <a:pt x="234531" y="195726"/>
                      <a:pt x="233770" y="195596"/>
                    </a:cubicBezTo>
                    <a:lnTo>
                      <a:pt x="234673" y="195596"/>
                    </a:lnTo>
                    <a:lnTo>
                      <a:pt x="234673" y="-508"/>
                    </a:lnTo>
                    <a:lnTo>
                      <a:pt x="-91" y="-508"/>
                    </a:lnTo>
                    <a:close/>
                  </a:path>
                </a:pathLst>
              </a:custGeom>
              <a:gradFill>
                <a:gsLst>
                  <a:gs pos="0">
                    <a:srgbClr val="262626"/>
                  </a:gs>
                  <a:gs pos="15000">
                    <a:srgbClr val="262626"/>
                  </a:gs>
                  <a:gs pos="39000">
                    <a:srgbClr val="7F7F7F"/>
                  </a:gs>
                  <a:gs pos="64000">
                    <a:srgbClr val="FFFFFF"/>
                  </a:gs>
                  <a:gs pos="76440">
                    <a:srgbClr val="969696"/>
                  </a:gs>
                  <a:gs pos="97000">
                    <a:srgbClr val="262626"/>
                  </a:gs>
                  <a:gs pos="100000">
                    <a:srgbClr val="262626"/>
                  </a:gs>
                </a:gsLst>
                <a:lin ang="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5"/>
              <p:cNvSpPr/>
              <p:nvPr/>
            </p:nvSpPr>
            <p:spPr>
              <a:xfrm rot="2420236">
                <a:off x="7065424" y="3530410"/>
                <a:ext cx="235189" cy="5735"/>
              </a:xfrm>
              <a:custGeom>
                <a:avLst/>
                <a:gdLst/>
                <a:ahLst/>
                <a:cxnLst/>
                <a:rect l="l" t="t" r="r" b="b"/>
                <a:pathLst>
                  <a:path w="235111" h="5733" extrusionOk="0">
                    <a:moveTo>
                      <a:pt x="235022" y="2498"/>
                    </a:moveTo>
                    <a:cubicBezTo>
                      <a:pt x="235022" y="4082"/>
                      <a:pt x="182392" y="5365"/>
                      <a:pt x="117467" y="5365"/>
                    </a:cubicBezTo>
                    <a:cubicBezTo>
                      <a:pt x="52541" y="5365"/>
                      <a:pt x="-89" y="4082"/>
                      <a:pt x="-89" y="2498"/>
                    </a:cubicBezTo>
                    <a:cubicBezTo>
                      <a:pt x="-89" y="915"/>
                      <a:pt x="52541" y="-368"/>
                      <a:pt x="117467" y="-368"/>
                    </a:cubicBezTo>
                    <a:cubicBezTo>
                      <a:pt x="182392" y="-368"/>
                      <a:pt x="235022" y="915"/>
                      <a:pt x="235022" y="249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5"/>
              <p:cNvSpPr/>
              <p:nvPr/>
            </p:nvSpPr>
            <p:spPr>
              <a:xfrm rot="2420236">
                <a:off x="7235106" y="3145230"/>
                <a:ext cx="211676" cy="444666"/>
              </a:xfrm>
              <a:custGeom>
                <a:avLst/>
                <a:gdLst/>
                <a:ahLst/>
                <a:cxnLst/>
                <a:rect l="l" t="t" r="r" b="b"/>
                <a:pathLst>
                  <a:path w="211606" h="444519" extrusionOk="0">
                    <a:moveTo>
                      <a:pt x="-68" y="-535"/>
                    </a:moveTo>
                    <a:lnTo>
                      <a:pt x="-68" y="436692"/>
                    </a:lnTo>
                    <a:lnTo>
                      <a:pt x="1130" y="436692"/>
                    </a:lnTo>
                    <a:cubicBezTo>
                      <a:pt x="445" y="436980"/>
                      <a:pt x="-68" y="437284"/>
                      <a:pt x="-68" y="437588"/>
                    </a:cubicBezTo>
                    <a:cubicBezTo>
                      <a:pt x="-68" y="441122"/>
                      <a:pt x="47412" y="443985"/>
                      <a:pt x="105800" y="443985"/>
                    </a:cubicBezTo>
                    <a:cubicBezTo>
                      <a:pt x="164187" y="443985"/>
                      <a:pt x="211539" y="441122"/>
                      <a:pt x="211539" y="437588"/>
                    </a:cubicBezTo>
                    <a:cubicBezTo>
                      <a:pt x="211539" y="437284"/>
                      <a:pt x="211025" y="436980"/>
                      <a:pt x="210341" y="436692"/>
                    </a:cubicBezTo>
                    <a:lnTo>
                      <a:pt x="211154" y="436692"/>
                    </a:lnTo>
                    <a:lnTo>
                      <a:pt x="211154" y="-535"/>
                    </a:lnTo>
                    <a:lnTo>
                      <a:pt x="-68" y="-535"/>
                    </a:lnTo>
                    <a:close/>
                  </a:path>
                </a:pathLst>
              </a:custGeom>
              <a:gradFill>
                <a:gsLst>
                  <a:gs pos="0">
                    <a:srgbClr val="262626"/>
                  </a:gs>
                  <a:gs pos="15000">
                    <a:srgbClr val="262626"/>
                  </a:gs>
                  <a:gs pos="39000">
                    <a:srgbClr val="7F7F7F"/>
                  </a:gs>
                  <a:gs pos="64000">
                    <a:srgbClr val="FFFFFF"/>
                  </a:gs>
                  <a:gs pos="76440">
                    <a:srgbClr val="969696"/>
                  </a:gs>
                  <a:gs pos="97000">
                    <a:srgbClr val="262626"/>
                  </a:gs>
                  <a:gs pos="100000">
                    <a:srgbClr val="262626"/>
                  </a:gs>
                </a:gsLst>
                <a:lin ang="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5"/>
              <p:cNvSpPr/>
              <p:nvPr/>
            </p:nvSpPr>
            <p:spPr>
              <a:xfrm rot="2420236">
                <a:off x="7373230" y="3179816"/>
                <a:ext cx="211604" cy="12786"/>
              </a:xfrm>
              <a:custGeom>
                <a:avLst/>
                <a:gdLst/>
                <a:ahLst/>
                <a:cxnLst/>
                <a:rect l="l" t="t" r="r" b="b"/>
                <a:pathLst>
                  <a:path w="211534" h="12782" extrusionOk="0">
                    <a:moveTo>
                      <a:pt x="211477" y="5987"/>
                    </a:moveTo>
                    <a:cubicBezTo>
                      <a:pt x="211477" y="9517"/>
                      <a:pt x="164124" y="12378"/>
                      <a:pt x="105709" y="12378"/>
                    </a:cubicBezTo>
                    <a:cubicBezTo>
                      <a:pt x="47294" y="12378"/>
                      <a:pt x="-58" y="9517"/>
                      <a:pt x="-58" y="5987"/>
                    </a:cubicBezTo>
                    <a:cubicBezTo>
                      <a:pt x="-58" y="2457"/>
                      <a:pt x="47294" y="-405"/>
                      <a:pt x="105709" y="-405"/>
                    </a:cubicBezTo>
                    <a:cubicBezTo>
                      <a:pt x="164124" y="-405"/>
                      <a:pt x="211477" y="2457"/>
                      <a:pt x="211477" y="5987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498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33" name="Google Shape;333;p5"/>
            <p:cNvSpPr/>
            <p:nvPr/>
          </p:nvSpPr>
          <p:spPr>
            <a:xfrm rot="-785552" flipH="1">
              <a:off x="10037263" y="208363"/>
              <a:ext cx="1210465" cy="2421223"/>
            </a:xfrm>
            <a:prstGeom prst="moon">
              <a:avLst>
                <a:gd name="adj" fmla="val 7461"/>
              </a:avLst>
            </a:prstGeom>
            <a:gradFill>
              <a:gsLst>
                <a:gs pos="0">
                  <a:srgbClr val="262626"/>
                </a:gs>
                <a:gs pos="8000">
                  <a:srgbClr val="262626"/>
                </a:gs>
                <a:gs pos="15000">
                  <a:srgbClr val="262626"/>
                </a:gs>
                <a:gs pos="39000">
                  <a:srgbClr val="7F7F7F"/>
                </a:gs>
                <a:gs pos="64000">
                  <a:srgbClr val="FFFFFF"/>
                </a:gs>
                <a:gs pos="76000">
                  <a:srgbClr val="969696"/>
                </a:gs>
                <a:gs pos="97000">
                  <a:srgbClr val="262626"/>
                </a:gs>
                <a:gs pos="100000">
                  <a:srgbClr val="26262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5"/>
            <p:cNvSpPr/>
            <p:nvPr/>
          </p:nvSpPr>
          <p:spPr>
            <a:xfrm rot="9474987" flipH="1">
              <a:off x="8829590" y="590549"/>
              <a:ext cx="1210507" cy="2445637"/>
            </a:xfrm>
            <a:prstGeom prst="moon">
              <a:avLst>
                <a:gd name="adj" fmla="val 11943"/>
              </a:avLst>
            </a:prstGeom>
            <a:gradFill>
              <a:gsLst>
                <a:gs pos="0">
                  <a:srgbClr val="262626"/>
                </a:gs>
                <a:gs pos="8000">
                  <a:srgbClr val="262626"/>
                </a:gs>
                <a:gs pos="15000">
                  <a:srgbClr val="262626"/>
                </a:gs>
                <a:gs pos="39000">
                  <a:srgbClr val="7F7F7F"/>
                </a:gs>
                <a:gs pos="64000">
                  <a:srgbClr val="FFFFFF"/>
                </a:gs>
                <a:gs pos="76000">
                  <a:srgbClr val="969696"/>
                </a:gs>
                <a:gs pos="97000">
                  <a:srgbClr val="262626"/>
                </a:gs>
                <a:gs pos="100000">
                  <a:srgbClr val="26262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5" name="Google Shape;335;p5"/>
          <p:cNvSpPr/>
          <p:nvPr/>
        </p:nvSpPr>
        <p:spPr>
          <a:xfrm rot="-1255840">
            <a:off x="2710520" y="-20600"/>
            <a:ext cx="5590391" cy="704017"/>
          </a:xfrm>
          <a:prstGeom prst="rect">
            <a:avLst/>
          </a:prstGeom>
          <a:solidFill>
            <a:srgbClr val="F6CB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rPr>
              <a:t>     CRIME SCENE DO NOT CROSS</a:t>
            </a:r>
            <a:endParaRPr sz="3600">
              <a:solidFill>
                <a:srgbClr val="000000"/>
              </a:solidFill>
              <a:latin typeface="Barlow Condensed ExtraBold"/>
              <a:ea typeface="Barlow Condensed ExtraBold"/>
              <a:cs typeface="Barlow Condensed ExtraBold"/>
              <a:sym typeface="Barlow Condensed ExtraBold"/>
            </a:endParaRPr>
          </a:p>
        </p:txBody>
      </p:sp>
      <p:grpSp>
        <p:nvGrpSpPr>
          <p:cNvPr id="336" name="Google Shape;336;p5"/>
          <p:cNvGrpSpPr/>
          <p:nvPr/>
        </p:nvGrpSpPr>
        <p:grpSpPr>
          <a:xfrm>
            <a:off x="219851" y="188743"/>
            <a:ext cx="4714291" cy="6480513"/>
            <a:chOff x="7120426" y="207918"/>
            <a:chExt cx="4714291" cy="6480513"/>
          </a:xfrm>
        </p:grpSpPr>
        <p:sp>
          <p:nvSpPr>
            <p:cNvPr id="337" name="Google Shape;337;p5"/>
            <p:cNvSpPr/>
            <p:nvPr/>
          </p:nvSpPr>
          <p:spPr>
            <a:xfrm rot="10800000">
              <a:off x="7162907" y="429605"/>
              <a:ext cx="4671811" cy="6258826"/>
            </a:xfrm>
            <a:custGeom>
              <a:avLst/>
              <a:gdLst/>
              <a:ahLst/>
              <a:cxnLst/>
              <a:rect l="l" t="t" r="r" b="b"/>
              <a:pathLst>
                <a:path w="4438775" h="5946628" extrusionOk="0">
                  <a:moveTo>
                    <a:pt x="415818" y="5754866"/>
                  </a:moveTo>
                  <a:lnTo>
                    <a:pt x="415818" y="5524752"/>
                  </a:lnTo>
                  <a:lnTo>
                    <a:pt x="197815" y="5524752"/>
                  </a:lnTo>
                  <a:lnTo>
                    <a:pt x="197815" y="5754866"/>
                  </a:lnTo>
                  <a:close/>
                  <a:moveTo>
                    <a:pt x="797119" y="5754866"/>
                  </a:moveTo>
                  <a:lnTo>
                    <a:pt x="797119" y="5524752"/>
                  </a:lnTo>
                  <a:lnTo>
                    <a:pt x="579116" y="5524752"/>
                  </a:lnTo>
                  <a:lnTo>
                    <a:pt x="579116" y="5754866"/>
                  </a:lnTo>
                  <a:close/>
                  <a:moveTo>
                    <a:pt x="1178422" y="5754866"/>
                  </a:moveTo>
                  <a:lnTo>
                    <a:pt x="1178422" y="5524752"/>
                  </a:lnTo>
                  <a:lnTo>
                    <a:pt x="960419" y="5524752"/>
                  </a:lnTo>
                  <a:lnTo>
                    <a:pt x="960419" y="5754866"/>
                  </a:lnTo>
                  <a:close/>
                  <a:moveTo>
                    <a:pt x="1559725" y="5754866"/>
                  </a:moveTo>
                  <a:lnTo>
                    <a:pt x="1559725" y="5524752"/>
                  </a:lnTo>
                  <a:lnTo>
                    <a:pt x="1341722" y="5524752"/>
                  </a:lnTo>
                  <a:lnTo>
                    <a:pt x="1341722" y="5754866"/>
                  </a:lnTo>
                  <a:close/>
                  <a:moveTo>
                    <a:pt x="1941028" y="5754866"/>
                  </a:moveTo>
                  <a:lnTo>
                    <a:pt x="1941028" y="5524752"/>
                  </a:lnTo>
                  <a:lnTo>
                    <a:pt x="1723025" y="5524752"/>
                  </a:lnTo>
                  <a:lnTo>
                    <a:pt x="1723025" y="5754866"/>
                  </a:lnTo>
                  <a:close/>
                  <a:moveTo>
                    <a:pt x="2322331" y="5754866"/>
                  </a:moveTo>
                  <a:lnTo>
                    <a:pt x="2322331" y="5524752"/>
                  </a:lnTo>
                  <a:lnTo>
                    <a:pt x="2104328" y="5524752"/>
                  </a:lnTo>
                  <a:lnTo>
                    <a:pt x="2104328" y="5754866"/>
                  </a:lnTo>
                  <a:close/>
                  <a:moveTo>
                    <a:pt x="2703634" y="5754866"/>
                  </a:moveTo>
                  <a:lnTo>
                    <a:pt x="2703634" y="5524752"/>
                  </a:lnTo>
                  <a:lnTo>
                    <a:pt x="2485631" y="5524752"/>
                  </a:lnTo>
                  <a:lnTo>
                    <a:pt x="2485631" y="5754866"/>
                  </a:lnTo>
                  <a:close/>
                  <a:moveTo>
                    <a:pt x="3084937" y="5754866"/>
                  </a:moveTo>
                  <a:lnTo>
                    <a:pt x="3084937" y="5524752"/>
                  </a:lnTo>
                  <a:lnTo>
                    <a:pt x="2866934" y="5524752"/>
                  </a:lnTo>
                  <a:lnTo>
                    <a:pt x="2866934" y="5754866"/>
                  </a:lnTo>
                  <a:close/>
                  <a:moveTo>
                    <a:pt x="3466240" y="5754866"/>
                  </a:moveTo>
                  <a:lnTo>
                    <a:pt x="3466240" y="5524752"/>
                  </a:lnTo>
                  <a:lnTo>
                    <a:pt x="3248237" y="5524752"/>
                  </a:lnTo>
                  <a:lnTo>
                    <a:pt x="3248237" y="5754866"/>
                  </a:lnTo>
                  <a:close/>
                  <a:moveTo>
                    <a:pt x="3847543" y="5754866"/>
                  </a:moveTo>
                  <a:lnTo>
                    <a:pt x="3847543" y="5524752"/>
                  </a:lnTo>
                  <a:lnTo>
                    <a:pt x="3629540" y="5524752"/>
                  </a:lnTo>
                  <a:lnTo>
                    <a:pt x="3629540" y="5754866"/>
                  </a:lnTo>
                  <a:close/>
                  <a:moveTo>
                    <a:pt x="4228846" y="5754866"/>
                  </a:moveTo>
                  <a:lnTo>
                    <a:pt x="4228846" y="5524752"/>
                  </a:lnTo>
                  <a:lnTo>
                    <a:pt x="4010843" y="5524752"/>
                  </a:lnTo>
                  <a:lnTo>
                    <a:pt x="4010843" y="5754866"/>
                  </a:lnTo>
                  <a:close/>
                  <a:moveTo>
                    <a:pt x="4438775" y="5946628"/>
                  </a:moveTo>
                  <a:lnTo>
                    <a:pt x="0" y="5946628"/>
                  </a:lnTo>
                  <a:lnTo>
                    <a:pt x="0" y="161749"/>
                  </a:lnTo>
                  <a:cubicBezTo>
                    <a:pt x="0" y="72417"/>
                    <a:pt x="72417" y="0"/>
                    <a:pt x="161749" y="0"/>
                  </a:cubicBezTo>
                  <a:lnTo>
                    <a:pt x="4277026" y="0"/>
                  </a:lnTo>
                  <a:cubicBezTo>
                    <a:pt x="4366358" y="0"/>
                    <a:pt x="4438775" y="72417"/>
                    <a:pt x="4438775" y="161749"/>
                  </a:cubicBezTo>
                  <a:close/>
                </a:path>
              </a:pathLst>
            </a:custGeom>
            <a:solidFill>
              <a:srgbClr val="1F3864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5"/>
            <p:cNvSpPr/>
            <p:nvPr/>
          </p:nvSpPr>
          <p:spPr>
            <a:xfrm rot="10800000">
              <a:off x="7157597" y="366945"/>
              <a:ext cx="4671811" cy="6258826"/>
            </a:xfrm>
            <a:custGeom>
              <a:avLst/>
              <a:gdLst/>
              <a:ahLst/>
              <a:cxnLst/>
              <a:rect l="l" t="t" r="r" b="b"/>
              <a:pathLst>
                <a:path w="4438775" h="5946628" extrusionOk="0">
                  <a:moveTo>
                    <a:pt x="415818" y="5754866"/>
                  </a:moveTo>
                  <a:lnTo>
                    <a:pt x="415818" y="5524752"/>
                  </a:lnTo>
                  <a:lnTo>
                    <a:pt x="197815" y="5524752"/>
                  </a:lnTo>
                  <a:lnTo>
                    <a:pt x="197815" y="5754866"/>
                  </a:lnTo>
                  <a:close/>
                  <a:moveTo>
                    <a:pt x="797119" y="5754866"/>
                  </a:moveTo>
                  <a:lnTo>
                    <a:pt x="797119" y="5524752"/>
                  </a:lnTo>
                  <a:lnTo>
                    <a:pt x="579116" y="5524752"/>
                  </a:lnTo>
                  <a:lnTo>
                    <a:pt x="579116" y="5754866"/>
                  </a:lnTo>
                  <a:close/>
                  <a:moveTo>
                    <a:pt x="1178422" y="5754866"/>
                  </a:moveTo>
                  <a:lnTo>
                    <a:pt x="1178422" y="5524752"/>
                  </a:lnTo>
                  <a:lnTo>
                    <a:pt x="960419" y="5524752"/>
                  </a:lnTo>
                  <a:lnTo>
                    <a:pt x="960419" y="5754866"/>
                  </a:lnTo>
                  <a:close/>
                  <a:moveTo>
                    <a:pt x="1559725" y="5754866"/>
                  </a:moveTo>
                  <a:lnTo>
                    <a:pt x="1559725" y="5524752"/>
                  </a:lnTo>
                  <a:lnTo>
                    <a:pt x="1341722" y="5524752"/>
                  </a:lnTo>
                  <a:lnTo>
                    <a:pt x="1341722" y="5754866"/>
                  </a:lnTo>
                  <a:close/>
                  <a:moveTo>
                    <a:pt x="1941028" y="5754866"/>
                  </a:moveTo>
                  <a:lnTo>
                    <a:pt x="1941028" y="5524752"/>
                  </a:lnTo>
                  <a:lnTo>
                    <a:pt x="1723025" y="5524752"/>
                  </a:lnTo>
                  <a:lnTo>
                    <a:pt x="1723025" y="5754866"/>
                  </a:lnTo>
                  <a:close/>
                  <a:moveTo>
                    <a:pt x="2322331" y="5754866"/>
                  </a:moveTo>
                  <a:lnTo>
                    <a:pt x="2322331" y="5524752"/>
                  </a:lnTo>
                  <a:lnTo>
                    <a:pt x="2104328" y="5524752"/>
                  </a:lnTo>
                  <a:lnTo>
                    <a:pt x="2104328" y="5754866"/>
                  </a:lnTo>
                  <a:close/>
                  <a:moveTo>
                    <a:pt x="2703634" y="5754866"/>
                  </a:moveTo>
                  <a:lnTo>
                    <a:pt x="2703634" y="5524752"/>
                  </a:lnTo>
                  <a:lnTo>
                    <a:pt x="2485631" y="5524752"/>
                  </a:lnTo>
                  <a:lnTo>
                    <a:pt x="2485631" y="5754866"/>
                  </a:lnTo>
                  <a:close/>
                  <a:moveTo>
                    <a:pt x="3084937" y="5754866"/>
                  </a:moveTo>
                  <a:lnTo>
                    <a:pt x="3084937" y="5524752"/>
                  </a:lnTo>
                  <a:lnTo>
                    <a:pt x="2866934" y="5524752"/>
                  </a:lnTo>
                  <a:lnTo>
                    <a:pt x="2866934" y="5754866"/>
                  </a:lnTo>
                  <a:close/>
                  <a:moveTo>
                    <a:pt x="3466240" y="5754866"/>
                  </a:moveTo>
                  <a:lnTo>
                    <a:pt x="3466240" y="5524752"/>
                  </a:lnTo>
                  <a:lnTo>
                    <a:pt x="3248237" y="5524752"/>
                  </a:lnTo>
                  <a:lnTo>
                    <a:pt x="3248237" y="5754866"/>
                  </a:lnTo>
                  <a:close/>
                  <a:moveTo>
                    <a:pt x="3847543" y="5754866"/>
                  </a:moveTo>
                  <a:lnTo>
                    <a:pt x="3847543" y="5524752"/>
                  </a:lnTo>
                  <a:lnTo>
                    <a:pt x="3629540" y="5524752"/>
                  </a:lnTo>
                  <a:lnTo>
                    <a:pt x="3629540" y="5754866"/>
                  </a:lnTo>
                  <a:close/>
                  <a:moveTo>
                    <a:pt x="4228846" y="5754866"/>
                  </a:moveTo>
                  <a:lnTo>
                    <a:pt x="4228846" y="5524752"/>
                  </a:lnTo>
                  <a:lnTo>
                    <a:pt x="4010843" y="5524752"/>
                  </a:lnTo>
                  <a:lnTo>
                    <a:pt x="4010843" y="5754866"/>
                  </a:lnTo>
                  <a:close/>
                  <a:moveTo>
                    <a:pt x="4438775" y="5946628"/>
                  </a:moveTo>
                  <a:lnTo>
                    <a:pt x="0" y="5946628"/>
                  </a:lnTo>
                  <a:lnTo>
                    <a:pt x="0" y="161749"/>
                  </a:lnTo>
                  <a:cubicBezTo>
                    <a:pt x="0" y="72417"/>
                    <a:pt x="72417" y="0"/>
                    <a:pt x="161749" y="0"/>
                  </a:cubicBezTo>
                  <a:lnTo>
                    <a:pt x="4277026" y="0"/>
                  </a:lnTo>
                  <a:cubicBezTo>
                    <a:pt x="4366358" y="0"/>
                    <a:pt x="4438775" y="72417"/>
                    <a:pt x="4438775" y="1617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5"/>
            <p:cNvSpPr/>
            <p:nvPr/>
          </p:nvSpPr>
          <p:spPr>
            <a:xfrm rot="10800000">
              <a:off x="7120426" y="329773"/>
              <a:ext cx="4671811" cy="6258826"/>
            </a:xfrm>
            <a:custGeom>
              <a:avLst/>
              <a:gdLst/>
              <a:ahLst/>
              <a:cxnLst/>
              <a:rect l="l" t="t" r="r" b="b"/>
              <a:pathLst>
                <a:path w="4438775" h="5946628" extrusionOk="0">
                  <a:moveTo>
                    <a:pt x="415818" y="5754866"/>
                  </a:moveTo>
                  <a:lnTo>
                    <a:pt x="415818" y="5524752"/>
                  </a:lnTo>
                  <a:lnTo>
                    <a:pt x="197815" y="5524752"/>
                  </a:lnTo>
                  <a:lnTo>
                    <a:pt x="197815" y="5754866"/>
                  </a:lnTo>
                  <a:close/>
                  <a:moveTo>
                    <a:pt x="797119" y="5754866"/>
                  </a:moveTo>
                  <a:lnTo>
                    <a:pt x="797119" y="5524752"/>
                  </a:lnTo>
                  <a:lnTo>
                    <a:pt x="579116" y="5524752"/>
                  </a:lnTo>
                  <a:lnTo>
                    <a:pt x="579116" y="5754866"/>
                  </a:lnTo>
                  <a:close/>
                  <a:moveTo>
                    <a:pt x="1178422" y="5754866"/>
                  </a:moveTo>
                  <a:lnTo>
                    <a:pt x="1178422" y="5524752"/>
                  </a:lnTo>
                  <a:lnTo>
                    <a:pt x="960419" y="5524752"/>
                  </a:lnTo>
                  <a:lnTo>
                    <a:pt x="960419" y="5754866"/>
                  </a:lnTo>
                  <a:close/>
                  <a:moveTo>
                    <a:pt x="1559725" y="5754866"/>
                  </a:moveTo>
                  <a:lnTo>
                    <a:pt x="1559725" y="5524752"/>
                  </a:lnTo>
                  <a:lnTo>
                    <a:pt x="1341722" y="5524752"/>
                  </a:lnTo>
                  <a:lnTo>
                    <a:pt x="1341722" y="5754866"/>
                  </a:lnTo>
                  <a:close/>
                  <a:moveTo>
                    <a:pt x="1941028" y="5754866"/>
                  </a:moveTo>
                  <a:lnTo>
                    <a:pt x="1941028" y="5524752"/>
                  </a:lnTo>
                  <a:lnTo>
                    <a:pt x="1723025" y="5524752"/>
                  </a:lnTo>
                  <a:lnTo>
                    <a:pt x="1723025" y="5754866"/>
                  </a:lnTo>
                  <a:close/>
                  <a:moveTo>
                    <a:pt x="2322331" y="5754866"/>
                  </a:moveTo>
                  <a:lnTo>
                    <a:pt x="2322331" y="5524752"/>
                  </a:lnTo>
                  <a:lnTo>
                    <a:pt x="2104328" y="5524752"/>
                  </a:lnTo>
                  <a:lnTo>
                    <a:pt x="2104328" y="5754866"/>
                  </a:lnTo>
                  <a:close/>
                  <a:moveTo>
                    <a:pt x="2703634" y="5754866"/>
                  </a:moveTo>
                  <a:lnTo>
                    <a:pt x="2703634" y="5524752"/>
                  </a:lnTo>
                  <a:lnTo>
                    <a:pt x="2485631" y="5524752"/>
                  </a:lnTo>
                  <a:lnTo>
                    <a:pt x="2485631" y="5754866"/>
                  </a:lnTo>
                  <a:close/>
                  <a:moveTo>
                    <a:pt x="3084937" y="5754866"/>
                  </a:moveTo>
                  <a:lnTo>
                    <a:pt x="3084937" y="5524752"/>
                  </a:lnTo>
                  <a:lnTo>
                    <a:pt x="2866934" y="5524752"/>
                  </a:lnTo>
                  <a:lnTo>
                    <a:pt x="2866934" y="5754866"/>
                  </a:lnTo>
                  <a:close/>
                  <a:moveTo>
                    <a:pt x="3466240" y="5754866"/>
                  </a:moveTo>
                  <a:lnTo>
                    <a:pt x="3466240" y="5524752"/>
                  </a:lnTo>
                  <a:lnTo>
                    <a:pt x="3248237" y="5524752"/>
                  </a:lnTo>
                  <a:lnTo>
                    <a:pt x="3248237" y="5754866"/>
                  </a:lnTo>
                  <a:close/>
                  <a:moveTo>
                    <a:pt x="3847543" y="5754866"/>
                  </a:moveTo>
                  <a:lnTo>
                    <a:pt x="3847543" y="5524752"/>
                  </a:lnTo>
                  <a:lnTo>
                    <a:pt x="3629540" y="5524752"/>
                  </a:lnTo>
                  <a:lnTo>
                    <a:pt x="3629540" y="5754866"/>
                  </a:lnTo>
                  <a:close/>
                  <a:moveTo>
                    <a:pt x="4228846" y="5754866"/>
                  </a:moveTo>
                  <a:lnTo>
                    <a:pt x="4228846" y="5524752"/>
                  </a:lnTo>
                  <a:lnTo>
                    <a:pt x="4010843" y="5524752"/>
                  </a:lnTo>
                  <a:lnTo>
                    <a:pt x="4010843" y="5754866"/>
                  </a:lnTo>
                  <a:close/>
                  <a:moveTo>
                    <a:pt x="4438775" y="5946628"/>
                  </a:moveTo>
                  <a:lnTo>
                    <a:pt x="0" y="5946628"/>
                  </a:lnTo>
                  <a:lnTo>
                    <a:pt x="0" y="161749"/>
                  </a:lnTo>
                  <a:cubicBezTo>
                    <a:pt x="0" y="72417"/>
                    <a:pt x="72417" y="0"/>
                    <a:pt x="161749" y="0"/>
                  </a:cubicBezTo>
                  <a:lnTo>
                    <a:pt x="4277026" y="0"/>
                  </a:lnTo>
                  <a:cubicBezTo>
                    <a:pt x="4366358" y="0"/>
                    <a:pt x="4438775" y="72417"/>
                    <a:pt x="4438775" y="1617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5"/>
            <p:cNvGrpSpPr/>
            <p:nvPr/>
          </p:nvGrpSpPr>
          <p:grpSpPr>
            <a:xfrm>
              <a:off x="7416870" y="207918"/>
              <a:ext cx="115412" cy="492476"/>
              <a:chOff x="7387868" y="363337"/>
              <a:chExt cx="109676" cy="468000"/>
            </a:xfrm>
          </p:grpSpPr>
          <p:sp>
            <p:nvSpPr>
              <p:cNvPr id="341" name="Google Shape;341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" name="Google Shape;343;p5"/>
            <p:cNvGrpSpPr/>
            <p:nvPr/>
          </p:nvGrpSpPr>
          <p:grpSpPr>
            <a:xfrm>
              <a:off x="7818637" y="207918"/>
              <a:ext cx="115412" cy="492476"/>
              <a:chOff x="7387868" y="363337"/>
              <a:chExt cx="109676" cy="468000"/>
            </a:xfrm>
          </p:grpSpPr>
          <p:sp>
            <p:nvSpPr>
              <p:cNvPr id="344" name="Google Shape;344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345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6" name="Google Shape;346;p5"/>
            <p:cNvGrpSpPr/>
            <p:nvPr/>
          </p:nvGrpSpPr>
          <p:grpSpPr>
            <a:xfrm>
              <a:off x="8220403" y="207918"/>
              <a:ext cx="115412" cy="492476"/>
              <a:chOff x="7387868" y="363337"/>
              <a:chExt cx="109676" cy="468000"/>
            </a:xfrm>
          </p:grpSpPr>
          <p:sp>
            <p:nvSpPr>
              <p:cNvPr id="347" name="Google Shape;347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48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9" name="Google Shape;349;p5"/>
            <p:cNvGrpSpPr/>
            <p:nvPr/>
          </p:nvGrpSpPr>
          <p:grpSpPr>
            <a:xfrm>
              <a:off x="8622170" y="207918"/>
              <a:ext cx="115412" cy="492476"/>
              <a:chOff x="7387868" y="363337"/>
              <a:chExt cx="109676" cy="468000"/>
            </a:xfrm>
          </p:grpSpPr>
          <p:sp>
            <p:nvSpPr>
              <p:cNvPr id="350" name="Google Shape;350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51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2" name="Google Shape;352;p5"/>
            <p:cNvGrpSpPr/>
            <p:nvPr/>
          </p:nvGrpSpPr>
          <p:grpSpPr>
            <a:xfrm>
              <a:off x="9023936" y="207918"/>
              <a:ext cx="115412" cy="492476"/>
              <a:chOff x="7387868" y="363337"/>
              <a:chExt cx="109676" cy="468000"/>
            </a:xfrm>
          </p:grpSpPr>
          <p:sp>
            <p:nvSpPr>
              <p:cNvPr id="353" name="Google Shape;353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5" name="Google Shape;355;p5"/>
            <p:cNvGrpSpPr/>
            <p:nvPr/>
          </p:nvGrpSpPr>
          <p:grpSpPr>
            <a:xfrm>
              <a:off x="9425702" y="207918"/>
              <a:ext cx="115412" cy="492476"/>
              <a:chOff x="7387868" y="363337"/>
              <a:chExt cx="109676" cy="468000"/>
            </a:xfrm>
          </p:grpSpPr>
          <p:sp>
            <p:nvSpPr>
              <p:cNvPr id="356" name="Google Shape;356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57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8" name="Google Shape;358;p5"/>
            <p:cNvGrpSpPr/>
            <p:nvPr/>
          </p:nvGrpSpPr>
          <p:grpSpPr>
            <a:xfrm>
              <a:off x="9827469" y="207918"/>
              <a:ext cx="115412" cy="492476"/>
              <a:chOff x="7387868" y="363337"/>
              <a:chExt cx="109676" cy="468000"/>
            </a:xfrm>
          </p:grpSpPr>
          <p:sp>
            <p:nvSpPr>
              <p:cNvPr id="359" name="Google Shape;359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1" name="Google Shape;361;p5"/>
            <p:cNvGrpSpPr/>
            <p:nvPr/>
          </p:nvGrpSpPr>
          <p:grpSpPr>
            <a:xfrm>
              <a:off x="10229235" y="207918"/>
              <a:ext cx="115412" cy="492476"/>
              <a:chOff x="7387868" y="363337"/>
              <a:chExt cx="109676" cy="468000"/>
            </a:xfrm>
          </p:grpSpPr>
          <p:sp>
            <p:nvSpPr>
              <p:cNvPr id="362" name="Google Shape;362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4" name="Google Shape;364;p5"/>
            <p:cNvGrpSpPr/>
            <p:nvPr/>
          </p:nvGrpSpPr>
          <p:grpSpPr>
            <a:xfrm>
              <a:off x="10631001" y="207918"/>
              <a:ext cx="115412" cy="492476"/>
              <a:chOff x="7387868" y="363337"/>
              <a:chExt cx="109676" cy="468000"/>
            </a:xfrm>
          </p:grpSpPr>
          <p:sp>
            <p:nvSpPr>
              <p:cNvPr id="365" name="Google Shape;365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7" name="Google Shape;367;p5"/>
            <p:cNvGrpSpPr/>
            <p:nvPr/>
          </p:nvGrpSpPr>
          <p:grpSpPr>
            <a:xfrm>
              <a:off x="11032768" y="207918"/>
              <a:ext cx="115412" cy="492476"/>
              <a:chOff x="7387868" y="363337"/>
              <a:chExt cx="109676" cy="468000"/>
            </a:xfrm>
          </p:grpSpPr>
          <p:sp>
            <p:nvSpPr>
              <p:cNvPr id="368" name="Google Shape;368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0" name="Google Shape;370;p5"/>
            <p:cNvGrpSpPr/>
            <p:nvPr/>
          </p:nvGrpSpPr>
          <p:grpSpPr>
            <a:xfrm>
              <a:off x="11434538" y="207918"/>
              <a:ext cx="115412" cy="492476"/>
              <a:chOff x="7387868" y="363337"/>
              <a:chExt cx="109676" cy="468000"/>
            </a:xfrm>
          </p:grpSpPr>
          <p:sp>
            <p:nvSpPr>
              <p:cNvPr id="371" name="Google Shape;371;p5"/>
              <p:cNvSpPr/>
              <p:nvPr/>
            </p:nvSpPr>
            <p:spPr>
              <a:xfrm>
                <a:off x="7387868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7461544" y="363337"/>
                <a:ext cx="36000" cy="468000"/>
              </a:xfrm>
              <a:prstGeom prst="rect">
                <a:avLst/>
              </a:prstGeom>
              <a:gradFill>
                <a:gsLst>
                  <a:gs pos="0">
                    <a:srgbClr val="0C0C0C"/>
                  </a:gs>
                  <a:gs pos="46000">
                    <a:srgbClr val="D8D8D8"/>
                  </a:gs>
                  <a:gs pos="78000">
                    <a:srgbClr val="000000"/>
                  </a:gs>
                  <a:gs pos="100000">
                    <a:srgbClr val="000000"/>
                  </a:gs>
                </a:gsLst>
                <a:lin ang="5400012" scaled="0"/>
              </a:gra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3" name="Google Shape;373;p5"/>
          <p:cNvSpPr txBox="1">
            <a:spLocks noGrp="1"/>
          </p:cNvSpPr>
          <p:nvPr>
            <p:ph type="title"/>
          </p:nvPr>
        </p:nvSpPr>
        <p:spPr>
          <a:xfrm>
            <a:off x="456375" y="962275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4" name="Google Shape;374;p5"/>
          <p:cNvSpPr txBox="1">
            <a:spLocks noGrp="1"/>
          </p:cNvSpPr>
          <p:nvPr>
            <p:ph type="body" idx="1"/>
          </p:nvPr>
        </p:nvSpPr>
        <p:spPr>
          <a:xfrm>
            <a:off x="441425" y="1983625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75" name="Google Shape;375;p5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">
  <p:cSld name="CUSTOM_2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8" name="Google Shape;378;p6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5586" r="3718"/>
          <a:stretch/>
        </p:blipFill>
        <p:spPr>
          <a:xfrm>
            <a:off x="0" y="0"/>
            <a:ext cx="12191999" cy="6858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7838" y="329857"/>
            <a:ext cx="11402749" cy="6273980"/>
          </a:xfrm>
          <a:prstGeom prst="rect">
            <a:avLst/>
          </a:prstGeom>
          <a:noFill/>
          <a:ln w="165100" cap="flat" cmpd="sng">
            <a:solidFill>
              <a:srgbClr val="3A3838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380" name="Google Shape;380;p6"/>
          <p:cNvSpPr/>
          <p:nvPr/>
        </p:nvSpPr>
        <p:spPr>
          <a:xfrm rot="10800000">
            <a:off x="1001256" y="380717"/>
            <a:ext cx="2136899" cy="2737654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6"/>
          <p:cNvSpPr/>
          <p:nvPr/>
        </p:nvSpPr>
        <p:spPr>
          <a:xfrm rot="10800000">
            <a:off x="1050190" y="3465328"/>
            <a:ext cx="2136899" cy="2737654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6"/>
          <p:cNvSpPr/>
          <p:nvPr/>
        </p:nvSpPr>
        <p:spPr>
          <a:xfrm rot="10800000">
            <a:off x="3557746" y="751052"/>
            <a:ext cx="2136899" cy="2737654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6"/>
          <p:cNvSpPr/>
          <p:nvPr/>
        </p:nvSpPr>
        <p:spPr>
          <a:xfrm rot="10800000">
            <a:off x="3606680" y="3835664"/>
            <a:ext cx="2136899" cy="2737654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6"/>
          <p:cNvSpPr/>
          <p:nvPr/>
        </p:nvSpPr>
        <p:spPr>
          <a:xfrm rot="10800000">
            <a:off x="6177718" y="451366"/>
            <a:ext cx="2136899" cy="2737654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6"/>
          <p:cNvSpPr/>
          <p:nvPr/>
        </p:nvSpPr>
        <p:spPr>
          <a:xfrm rot="10800000">
            <a:off x="6226652" y="3535977"/>
            <a:ext cx="2136899" cy="2737654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6"/>
          <p:cNvSpPr/>
          <p:nvPr/>
        </p:nvSpPr>
        <p:spPr>
          <a:xfrm rot="10800000">
            <a:off x="8805625" y="773842"/>
            <a:ext cx="2136899" cy="2737654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6"/>
          <p:cNvSpPr/>
          <p:nvPr/>
        </p:nvSpPr>
        <p:spPr>
          <a:xfrm rot="10800000">
            <a:off x="8854559" y="3858453"/>
            <a:ext cx="2136899" cy="2737654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6"/>
          <p:cNvSpPr txBox="1">
            <a:spLocks noGrp="1"/>
          </p:cNvSpPr>
          <p:nvPr>
            <p:ph type="title"/>
          </p:nvPr>
        </p:nvSpPr>
        <p:spPr>
          <a:xfrm>
            <a:off x="1065975" y="962275"/>
            <a:ext cx="2008800" cy="202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9" name="Google Shape;389;p6"/>
          <p:cNvSpPr txBox="1">
            <a:spLocks noGrp="1"/>
          </p:cNvSpPr>
          <p:nvPr>
            <p:ph type="body" idx="1"/>
          </p:nvPr>
        </p:nvSpPr>
        <p:spPr>
          <a:xfrm>
            <a:off x="1191525" y="3913400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0" name="Google Shape;390;p6"/>
          <p:cNvSpPr txBox="1">
            <a:spLocks noGrp="1"/>
          </p:cNvSpPr>
          <p:nvPr>
            <p:ph type="body" idx="2"/>
          </p:nvPr>
        </p:nvSpPr>
        <p:spPr>
          <a:xfrm>
            <a:off x="3709088" y="42500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1" name="Google Shape;391;p6"/>
          <p:cNvSpPr txBox="1">
            <a:spLocks noGrp="1"/>
          </p:cNvSpPr>
          <p:nvPr>
            <p:ph type="body" idx="3"/>
          </p:nvPr>
        </p:nvSpPr>
        <p:spPr>
          <a:xfrm>
            <a:off x="6376088" y="39452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2" name="Google Shape;392;p6"/>
          <p:cNvSpPr txBox="1">
            <a:spLocks noGrp="1"/>
          </p:cNvSpPr>
          <p:nvPr>
            <p:ph type="body" idx="4"/>
          </p:nvPr>
        </p:nvSpPr>
        <p:spPr>
          <a:xfrm>
            <a:off x="8966888" y="42500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3" name="Google Shape;393;p6"/>
          <p:cNvSpPr txBox="1">
            <a:spLocks noGrp="1"/>
          </p:cNvSpPr>
          <p:nvPr>
            <p:ph type="body" idx="5"/>
          </p:nvPr>
        </p:nvSpPr>
        <p:spPr>
          <a:xfrm>
            <a:off x="3709088" y="12020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4" name="Google Shape;394;p6"/>
          <p:cNvSpPr txBox="1">
            <a:spLocks noGrp="1"/>
          </p:cNvSpPr>
          <p:nvPr>
            <p:ph type="body" idx="6"/>
          </p:nvPr>
        </p:nvSpPr>
        <p:spPr>
          <a:xfrm>
            <a:off x="6299888" y="8972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5" name="Google Shape;395;p6"/>
          <p:cNvSpPr txBox="1">
            <a:spLocks noGrp="1"/>
          </p:cNvSpPr>
          <p:nvPr>
            <p:ph type="body" idx="7"/>
          </p:nvPr>
        </p:nvSpPr>
        <p:spPr>
          <a:xfrm>
            <a:off x="8966888" y="12020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6" name="Google Shape;396;p6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">
  <p:cSld name="CUSTOM_6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9" name="Google Shape;399;p7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5586" r="3718"/>
          <a:stretch/>
        </p:blipFill>
        <p:spPr>
          <a:xfrm>
            <a:off x="0" y="0"/>
            <a:ext cx="12191999" cy="68580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0" name="Google Shape;400;p7"/>
          <p:cNvGrpSpPr/>
          <p:nvPr/>
        </p:nvGrpSpPr>
        <p:grpSpPr>
          <a:xfrm>
            <a:off x="-23797" y="145556"/>
            <a:ext cx="7562303" cy="4327164"/>
            <a:chOff x="417838" y="329857"/>
            <a:chExt cx="11402749" cy="6273980"/>
          </a:xfrm>
        </p:grpSpPr>
        <p:pic>
          <p:nvPicPr>
            <p:cNvPr id="401" name="Google Shape;401;p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7838" y="329857"/>
              <a:ext cx="11402749" cy="6273980"/>
            </a:xfrm>
            <a:prstGeom prst="rect">
              <a:avLst/>
            </a:prstGeom>
            <a:noFill/>
            <a:ln w="165100" cap="flat" cmpd="sng">
              <a:solidFill>
                <a:srgbClr val="3A3838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pic>
        <p:sp>
          <p:nvSpPr>
            <p:cNvPr id="402" name="Google Shape;402;p7"/>
            <p:cNvSpPr/>
            <p:nvPr/>
          </p:nvSpPr>
          <p:spPr>
            <a:xfrm rot="10800000">
              <a:off x="1001256" y="380717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7"/>
            <p:cNvSpPr/>
            <p:nvPr/>
          </p:nvSpPr>
          <p:spPr>
            <a:xfrm rot="10800000">
              <a:off x="1050190" y="3465328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7"/>
            <p:cNvSpPr/>
            <p:nvPr/>
          </p:nvSpPr>
          <p:spPr>
            <a:xfrm rot="10800000">
              <a:off x="3557746" y="751052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7"/>
            <p:cNvSpPr/>
            <p:nvPr/>
          </p:nvSpPr>
          <p:spPr>
            <a:xfrm rot="10800000">
              <a:off x="3606680" y="3835664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7"/>
            <p:cNvSpPr/>
            <p:nvPr/>
          </p:nvSpPr>
          <p:spPr>
            <a:xfrm rot="10800000">
              <a:off x="6177718" y="451366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7"/>
            <p:cNvSpPr/>
            <p:nvPr/>
          </p:nvSpPr>
          <p:spPr>
            <a:xfrm rot="10800000">
              <a:off x="6226652" y="3535977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7"/>
            <p:cNvSpPr/>
            <p:nvPr/>
          </p:nvSpPr>
          <p:spPr>
            <a:xfrm rot="10800000">
              <a:off x="8805625" y="773842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7"/>
            <p:cNvSpPr/>
            <p:nvPr/>
          </p:nvSpPr>
          <p:spPr>
            <a:xfrm rot="10800000">
              <a:off x="8854559" y="3858453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10" name="Google Shape;410;p7"/>
            <p:cNvCxnSpPr/>
            <p:nvPr/>
          </p:nvCxnSpPr>
          <p:spPr>
            <a:xfrm rot="10800000">
              <a:off x="2035653" y="698215"/>
              <a:ext cx="2551200" cy="3822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cxnSp>
          <p:nvCxnSpPr>
            <p:cNvPr id="411" name="Google Shape;411;p7"/>
            <p:cNvCxnSpPr/>
            <p:nvPr/>
          </p:nvCxnSpPr>
          <p:spPr>
            <a:xfrm flipH="1">
              <a:off x="2007811" y="1053067"/>
              <a:ext cx="2547300" cy="26937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cxnSp>
          <p:nvCxnSpPr>
            <p:cNvPr id="412" name="Google Shape;412;p7"/>
            <p:cNvCxnSpPr/>
            <p:nvPr/>
          </p:nvCxnSpPr>
          <p:spPr>
            <a:xfrm>
              <a:off x="7213437" y="827447"/>
              <a:ext cx="2682000" cy="33705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cxnSp>
          <p:nvCxnSpPr>
            <p:cNvPr id="413" name="Google Shape;413;p7"/>
            <p:cNvCxnSpPr/>
            <p:nvPr/>
          </p:nvCxnSpPr>
          <p:spPr>
            <a:xfrm>
              <a:off x="4578917" y="4184397"/>
              <a:ext cx="5292900" cy="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cxnSp>
          <p:nvCxnSpPr>
            <p:cNvPr id="414" name="Google Shape;414;p7"/>
            <p:cNvCxnSpPr/>
            <p:nvPr/>
          </p:nvCxnSpPr>
          <p:spPr>
            <a:xfrm rot="10800000">
              <a:off x="4515355" y="1032559"/>
              <a:ext cx="2634600" cy="28305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pic>
          <p:nvPicPr>
            <p:cNvPr id="415" name="Google Shape;415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6968898" y="563086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6" name="Google Shape;416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7017833" y="3647696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7" name="Google Shape;417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9645739" y="3970172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8" name="Google Shape;418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4348926" y="862772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9" name="Google Shape;419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1792436" y="492437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0" name="Google Shape;420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1841370" y="3577048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21" name="Google Shape;421;p7"/>
            <p:cNvCxnSpPr/>
            <p:nvPr/>
          </p:nvCxnSpPr>
          <p:spPr>
            <a:xfrm flipH="1">
              <a:off x="4577303" y="1185530"/>
              <a:ext cx="5220600" cy="29985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pic>
          <p:nvPicPr>
            <p:cNvPr id="422" name="Google Shape;422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9596805" y="885562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3" name="Google Shape;423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4397860" y="3947383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4" name="Google Shape;424;p7"/>
          <p:cNvGrpSpPr/>
          <p:nvPr/>
        </p:nvGrpSpPr>
        <p:grpSpPr>
          <a:xfrm>
            <a:off x="-149" y="5449283"/>
            <a:ext cx="12192612" cy="1408847"/>
            <a:chOff x="-3983665" y="4032615"/>
            <a:chExt cx="16261153" cy="1342143"/>
          </a:xfrm>
        </p:grpSpPr>
        <p:pic>
          <p:nvPicPr>
            <p:cNvPr id="425" name="Google Shape;425;p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30748" y="4034387"/>
              <a:ext cx="8146739" cy="13403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6" name="Google Shape;426;p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flipH="1">
              <a:off x="-3983665" y="4032615"/>
              <a:ext cx="8146739" cy="134037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27" name="Google Shape;427;p7"/>
          <p:cNvSpPr/>
          <p:nvPr/>
        </p:nvSpPr>
        <p:spPr>
          <a:xfrm rot="10800000">
            <a:off x="996911" y="5520333"/>
            <a:ext cx="1951090" cy="664270"/>
          </a:xfrm>
          <a:custGeom>
            <a:avLst/>
            <a:gdLst/>
            <a:ahLst/>
            <a:cxnLst/>
            <a:rect l="l" t="t" r="r" b="b"/>
            <a:pathLst>
              <a:path w="1951090" h="1084522" extrusionOk="0">
                <a:moveTo>
                  <a:pt x="1733123" y="1084522"/>
                </a:moveTo>
                <a:lnTo>
                  <a:pt x="1655066" y="1084522"/>
                </a:lnTo>
                <a:lnTo>
                  <a:pt x="1630188" y="1051353"/>
                </a:lnTo>
                <a:lnTo>
                  <a:pt x="1658951" y="1051353"/>
                </a:lnTo>
                <a:lnTo>
                  <a:pt x="1658951" y="1011550"/>
                </a:lnTo>
                <a:lnTo>
                  <a:pt x="1581925" y="1011550"/>
                </a:lnTo>
                <a:lnTo>
                  <a:pt x="1581925" y="1051353"/>
                </a:lnTo>
                <a:lnTo>
                  <a:pt x="1606296" y="1051353"/>
                </a:lnTo>
                <a:lnTo>
                  <a:pt x="1581417" y="1084522"/>
                </a:lnTo>
                <a:lnTo>
                  <a:pt x="1487379" y="1084522"/>
                </a:lnTo>
                <a:lnTo>
                  <a:pt x="1506151" y="1051353"/>
                </a:lnTo>
                <a:lnTo>
                  <a:pt x="1524228" y="1051353"/>
                </a:lnTo>
                <a:lnTo>
                  <a:pt x="1524228" y="1011550"/>
                </a:lnTo>
                <a:lnTo>
                  <a:pt x="1447202" y="1011550"/>
                </a:lnTo>
                <a:lnTo>
                  <a:pt x="1447202" y="1051353"/>
                </a:lnTo>
                <a:lnTo>
                  <a:pt x="1463192" y="1051353"/>
                </a:lnTo>
                <a:lnTo>
                  <a:pt x="1470628" y="1084522"/>
                </a:lnTo>
                <a:lnTo>
                  <a:pt x="1361029" y="1084522"/>
                </a:lnTo>
                <a:lnTo>
                  <a:pt x="1361029" y="1051353"/>
                </a:lnTo>
                <a:lnTo>
                  <a:pt x="1389505" y="1051353"/>
                </a:lnTo>
                <a:lnTo>
                  <a:pt x="1389505" y="1011550"/>
                </a:lnTo>
                <a:lnTo>
                  <a:pt x="1312480" y="1011550"/>
                </a:lnTo>
                <a:lnTo>
                  <a:pt x="1312480" y="1051353"/>
                </a:lnTo>
                <a:lnTo>
                  <a:pt x="1330530" y="1051353"/>
                </a:lnTo>
                <a:lnTo>
                  <a:pt x="1330530" y="1084522"/>
                </a:lnTo>
                <a:lnTo>
                  <a:pt x="1253006" y="1084522"/>
                </a:lnTo>
                <a:lnTo>
                  <a:pt x="1228128" y="1051353"/>
                </a:lnTo>
                <a:lnTo>
                  <a:pt x="1254782" y="1051353"/>
                </a:lnTo>
                <a:lnTo>
                  <a:pt x="1254782" y="1011550"/>
                </a:lnTo>
                <a:lnTo>
                  <a:pt x="1177757" y="1011550"/>
                </a:lnTo>
                <a:lnTo>
                  <a:pt x="1177757" y="1051353"/>
                </a:lnTo>
                <a:lnTo>
                  <a:pt x="1202493" y="1051353"/>
                </a:lnTo>
                <a:lnTo>
                  <a:pt x="1177614" y="1084522"/>
                </a:lnTo>
                <a:lnTo>
                  <a:pt x="1096362" y="1084522"/>
                </a:lnTo>
                <a:lnTo>
                  <a:pt x="1096362" y="1051353"/>
                </a:lnTo>
                <a:lnTo>
                  <a:pt x="1120059" y="1051353"/>
                </a:lnTo>
                <a:lnTo>
                  <a:pt x="1120059" y="1011550"/>
                </a:lnTo>
                <a:lnTo>
                  <a:pt x="1043034" y="1011550"/>
                </a:lnTo>
                <a:lnTo>
                  <a:pt x="1043034" y="1051353"/>
                </a:lnTo>
                <a:lnTo>
                  <a:pt x="1065862" y="1051353"/>
                </a:lnTo>
                <a:lnTo>
                  <a:pt x="1065862" y="1084522"/>
                </a:lnTo>
                <a:lnTo>
                  <a:pt x="955359" y="1084522"/>
                </a:lnTo>
                <a:lnTo>
                  <a:pt x="959590" y="1051353"/>
                </a:lnTo>
                <a:lnTo>
                  <a:pt x="985336" y="1051353"/>
                </a:lnTo>
                <a:lnTo>
                  <a:pt x="985336" y="1011550"/>
                </a:lnTo>
                <a:lnTo>
                  <a:pt x="908311" y="1011550"/>
                </a:lnTo>
                <a:lnTo>
                  <a:pt x="908311" y="1023943"/>
                </a:lnTo>
                <a:lnTo>
                  <a:pt x="902825" y="1024287"/>
                </a:lnTo>
                <a:lnTo>
                  <a:pt x="908311" y="1032467"/>
                </a:lnTo>
                <a:lnTo>
                  <a:pt x="908311" y="1051353"/>
                </a:lnTo>
                <a:lnTo>
                  <a:pt x="920977" y="1051353"/>
                </a:lnTo>
                <a:lnTo>
                  <a:pt x="943224" y="1084522"/>
                </a:lnTo>
                <a:lnTo>
                  <a:pt x="840175" y="1084522"/>
                </a:lnTo>
                <a:lnTo>
                  <a:pt x="822156" y="1051353"/>
                </a:lnTo>
                <a:lnTo>
                  <a:pt x="850613" y="1051353"/>
                </a:lnTo>
                <a:lnTo>
                  <a:pt x="850613" y="1011550"/>
                </a:lnTo>
                <a:lnTo>
                  <a:pt x="773588" y="1011550"/>
                </a:lnTo>
                <a:lnTo>
                  <a:pt x="773588" y="1051353"/>
                </a:lnTo>
                <a:lnTo>
                  <a:pt x="801245" y="1051353"/>
                </a:lnTo>
                <a:lnTo>
                  <a:pt x="783226" y="1084522"/>
                </a:lnTo>
                <a:lnTo>
                  <a:pt x="689364" y="1084522"/>
                </a:lnTo>
                <a:lnTo>
                  <a:pt x="689364" y="1051353"/>
                </a:lnTo>
                <a:lnTo>
                  <a:pt x="715890" y="1051353"/>
                </a:lnTo>
                <a:lnTo>
                  <a:pt x="715890" y="1011550"/>
                </a:lnTo>
                <a:lnTo>
                  <a:pt x="638865" y="1011550"/>
                </a:lnTo>
                <a:lnTo>
                  <a:pt x="638865" y="1051353"/>
                </a:lnTo>
                <a:lnTo>
                  <a:pt x="658864" y="1051353"/>
                </a:lnTo>
                <a:lnTo>
                  <a:pt x="658864" y="1084522"/>
                </a:lnTo>
                <a:lnTo>
                  <a:pt x="578042" y="1084522"/>
                </a:lnTo>
                <a:lnTo>
                  <a:pt x="560023" y="1051353"/>
                </a:lnTo>
                <a:lnTo>
                  <a:pt x="581167" y="1051353"/>
                </a:lnTo>
                <a:lnTo>
                  <a:pt x="581167" y="1011550"/>
                </a:lnTo>
                <a:lnTo>
                  <a:pt x="504142" y="1011550"/>
                </a:lnTo>
                <a:lnTo>
                  <a:pt x="504142" y="1051353"/>
                </a:lnTo>
                <a:lnTo>
                  <a:pt x="542177" y="1051353"/>
                </a:lnTo>
                <a:lnTo>
                  <a:pt x="524157" y="1084522"/>
                </a:lnTo>
                <a:lnTo>
                  <a:pt x="429730" y="1084522"/>
                </a:lnTo>
                <a:lnTo>
                  <a:pt x="433960" y="1051353"/>
                </a:lnTo>
                <a:lnTo>
                  <a:pt x="446445" y="1051353"/>
                </a:lnTo>
                <a:lnTo>
                  <a:pt x="446445" y="1011550"/>
                </a:lnTo>
                <a:lnTo>
                  <a:pt x="369419" y="1011550"/>
                </a:lnTo>
                <a:lnTo>
                  <a:pt x="369419" y="1051353"/>
                </a:lnTo>
                <a:lnTo>
                  <a:pt x="391243" y="1051353"/>
                </a:lnTo>
                <a:lnTo>
                  <a:pt x="413490" y="1084522"/>
                </a:lnTo>
                <a:lnTo>
                  <a:pt x="310448" y="1084522"/>
                </a:lnTo>
                <a:lnTo>
                  <a:pt x="292428" y="1051353"/>
                </a:lnTo>
                <a:lnTo>
                  <a:pt x="311722" y="1051353"/>
                </a:lnTo>
                <a:lnTo>
                  <a:pt x="311722" y="1011550"/>
                </a:lnTo>
                <a:lnTo>
                  <a:pt x="234697" y="1011550"/>
                </a:lnTo>
                <a:lnTo>
                  <a:pt x="234697" y="1051353"/>
                </a:lnTo>
                <a:lnTo>
                  <a:pt x="264848" y="1051353"/>
                </a:lnTo>
                <a:lnTo>
                  <a:pt x="246828" y="1084522"/>
                </a:lnTo>
                <a:lnTo>
                  <a:pt x="164804" y="1084522"/>
                </a:lnTo>
                <a:lnTo>
                  <a:pt x="0" y="0"/>
                </a:lnTo>
                <a:lnTo>
                  <a:pt x="1951090" y="37215"/>
                </a:lnTo>
                <a:cubicBezTo>
                  <a:pt x="1951090" y="294169"/>
                  <a:pt x="1733123" y="827568"/>
                  <a:pt x="1733123" y="108452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7"/>
          <p:cNvSpPr/>
          <p:nvPr/>
        </p:nvSpPr>
        <p:spPr>
          <a:xfrm rot="10800000">
            <a:off x="1223739" y="5571724"/>
            <a:ext cx="1951090" cy="664270"/>
          </a:xfrm>
          <a:custGeom>
            <a:avLst/>
            <a:gdLst/>
            <a:ahLst/>
            <a:cxnLst/>
            <a:rect l="l" t="t" r="r" b="b"/>
            <a:pathLst>
              <a:path w="1951090" h="1084522" extrusionOk="0">
                <a:moveTo>
                  <a:pt x="1733123" y="1084522"/>
                </a:moveTo>
                <a:lnTo>
                  <a:pt x="1655066" y="1084522"/>
                </a:lnTo>
                <a:lnTo>
                  <a:pt x="1630188" y="1051353"/>
                </a:lnTo>
                <a:lnTo>
                  <a:pt x="1658951" y="1051353"/>
                </a:lnTo>
                <a:lnTo>
                  <a:pt x="1658951" y="1011550"/>
                </a:lnTo>
                <a:lnTo>
                  <a:pt x="1581925" y="1011550"/>
                </a:lnTo>
                <a:lnTo>
                  <a:pt x="1581925" y="1051353"/>
                </a:lnTo>
                <a:lnTo>
                  <a:pt x="1606296" y="1051353"/>
                </a:lnTo>
                <a:lnTo>
                  <a:pt x="1581417" y="1084522"/>
                </a:lnTo>
                <a:lnTo>
                  <a:pt x="1487379" y="1084522"/>
                </a:lnTo>
                <a:lnTo>
                  <a:pt x="1506151" y="1051353"/>
                </a:lnTo>
                <a:lnTo>
                  <a:pt x="1524228" y="1051353"/>
                </a:lnTo>
                <a:lnTo>
                  <a:pt x="1524228" y="1011550"/>
                </a:lnTo>
                <a:lnTo>
                  <a:pt x="1447202" y="1011550"/>
                </a:lnTo>
                <a:lnTo>
                  <a:pt x="1447202" y="1051353"/>
                </a:lnTo>
                <a:lnTo>
                  <a:pt x="1463192" y="1051353"/>
                </a:lnTo>
                <a:lnTo>
                  <a:pt x="1470628" y="1084522"/>
                </a:lnTo>
                <a:lnTo>
                  <a:pt x="1361029" y="1084522"/>
                </a:lnTo>
                <a:lnTo>
                  <a:pt x="1361029" y="1051353"/>
                </a:lnTo>
                <a:lnTo>
                  <a:pt x="1389505" y="1051353"/>
                </a:lnTo>
                <a:lnTo>
                  <a:pt x="1389505" y="1011550"/>
                </a:lnTo>
                <a:lnTo>
                  <a:pt x="1312480" y="1011550"/>
                </a:lnTo>
                <a:lnTo>
                  <a:pt x="1312480" y="1051353"/>
                </a:lnTo>
                <a:lnTo>
                  <a:pt x="1330530" y="1051353"/>
                </a:lnTo>
                <a:lnTo>
                  <a:pt x="1330530" y="1084522"/>
                </a:lnTo>
                <a:lnTo>
                  <a:pt x="1253006" y="1084522"/>
                </a:lnTo>
                <a:lnTo>
                  <a:pt x="1228128" y="1051353"/>
                </a:lnTo>
                <a:lnTo>
                  <a:pt x="1254782" y="1051353"/>
                </a:lnTo>
                <a:lnTo>
                  <a:pt x="1254782" y="1011550"/>
                </a:lnTo>
                <a:lnTo>
                  <a:pt x="1177757" y="1011550"/>
                </a:lnTo>
                <a:lnTo>
                  <a:pt x="1177757" y="1051353"/>
                </a:lnTo>
                <a:lnTo>
                  <a:pt x="1202493" y="1051353"/>
                </a:lnTo>
                <a:lnTo>
                  <a:pt x="1177614" y="1084522"/>
                </a:lnTo>
                <a:lnTo>
                  <a:pt x="1096362" y="1084522"/>
                </a:lnTo>
                <a:lnTo>
                  <a:pt x="1096362" y="1051353"/>
                </a:lnTo>
                <a:lnTo>
                  <a:pt x="1120059" y="1051353"/>
                </a:lnTo>
                <a:lnTo>
                  <a:pt x="1120059" y="1011550"/>
                </a:lnTo>
                <a:lnTo>
                  <a:pt x="1043034" y="1011550"/>
                </a:lnTo>
                <a:lnTo>
                  <a:pt x="1043034" y="1051353"/>
                </a:lnTo>
                <a:lnTo>
                  <a:pt x="1065862" y="1051353"/>
                </a:lnTo>
                <a:lnTo>
                  <a:pt x="1065862" y="1084522"/>
                </a:lnTo>
                <a:lnTo>
                  <a:pt x="955359" y="1084522"/>
                </a:lnTo>
                <a:lnTo>
                  <a:pt x="959590" y="1051353"/>
                </a:lnTo>
                <a:lnTo>
                  <a:pt x="985336" y="1051353"/>
                </a:lnTo>
                <a:lnTo>
                  <a:pt x="985336" y="1011550"/>
                </a:lnTo>
                <a:lnTo>
                  <a:pt x="908311" y="1011550"/>
                </a:lnTo>
                <a:lnTo>
                  <a:pt x="908311" y="1023943"/>
                </a:lnTo>
                <a:lnTo>
                  <a:pt x="902825" y="1024287"/>
                </a:lnTo>
                <a:lnTo>
                  <a:pt x="908311" y="1032467"/>
                </a:lnTo>
                <a:lnTo>
                  <a:pt x="908311" y="1051353"/>
                </a:lnTo>
                <a:lnTo>
                  <a:pt x="920977" y="1051353"/>
                </a:lnTo>
                <a:lnTo>
                  <a:pt x="943224" y="1084522"/>
                </a:lnTo>
                <a:lnTo>
                  <a:pt x="840175" y="1084522"/>
                </a:lnTo>
                <a:lnTo>
                  <a:pt x="822156" y="1051353"/>
                </a:lnTo>
                <a:lnTo>
                  <a:pt x="850613" y="1051353"/>
                </a:lnTo>
                <a:lnTo>
                  <a:pt x="850613" y="1011550"/>
                </a:lnTo>
                <a:lnTo>
                  <a:pt x="773588" y="1011550"/>
                </a:lnTo>
                <a:lnTo>
                  <a:pt x="773588" y="1051353"/>
                </a:lnTo>
                <a:lnTo>
                  <a:pt x="801245" y="1051353"/>
                </a:lnTo>
                <a:lnTo>
                  <a:pt x="783226" y="1084522"/>
                </a:lnTo>
                <a:lnTo>
                  <a:pt x="689364" y="1084522"/>
                </a:lnTo>
                <a:lnTo>
                  <a:pt x="689364" y="1051353"/>
                </a:lnTo>
                <a:lnTo>
                  <a:pt x="715890" y="1051353"/>
                </a:lnTo>
                <a:lnTo>
                  <a:pt x="715890" y="1011550"/>
                </a:lnTo>
                <a:lnTo>
                  <a:pt x="638865" y="1011550"/>
                </a:lnTo>
                <a:lnTo>
                  <a:pt x="638865" y="1051353"/>
                </a:lnTo>
                <a:lnTo>
                  <a:pt x="658864" y="1051353"/>
                </a:lnTo>
                <a:lnTo>
                  <a:pt x="658864" y="1084522"/>
                </a:lnTo>
                <a:lnTo>
                  <a:pt x="578042" y="1084522"/>
                </a:lnTo>
                <a:lnTo>
                  <a:pt x="560023" y="1051353"/>
                </a:lnTo>
                <a:lnTo>
                  <a:pt x="581167" y="1051353"/>
                </a:lnTo>
                <a:lnTo>
                  <a:pt x="581167" y="1011550"/>
                </a:lnTo>
                <a:lnTo>
                  <a:pt x="504142" y="1011550"/>
                </a:lnTo>
                <a:lnTo>
                  <a:pt x="504142" y="1051353"/>
                </a:lnTo>
                <a:lnTo>
                  <a:pt x="542177" y="1051353"/>
                </a:lnTo>
                <a:lnTo>
                  <a:pt x="524157" y="1084522"/>
                </a:lnTo>
                <a:lnTo>
                  <a:pt x="429730" y="1084522"/>
                </a:lnTo>
                <a:lnTo>
                  <a:pt x="433960" y="1051353"/>
                </a:lnTo>
                <a:lnTo>
                  <a:pt x="446445" y="1051353"/>
                </a:lnTo>
                <a:lnTo>
                  <a:pt x="446445" y="1011550"/>
                </a:lnTo>
                <a:lnTo>
                  <a:pt x="369419" y="1011550"/>
                </a:lnTo>
                <a:lnTo>
                  <a:pt x="369419" y="1051353"/>
                </a:lnTo>
                <a:lnTo>
                  <a:pt x="391243" y="1051353"/>
                </a:lnTo>
                <a:lnTo>
                  <a:pt x="413490" y="1084522"/>
                </a:lnTo>
                <a:lnTo>
                  <a:pt x="310448" y="1084522"/>
                </a:lnTo>
                <a:lnTo>
                  <a:pt x="292428" y="1051353"/>
                </a:lnTo>
                <a:lnTo>
                  <a:pt x="311722" y="1051353"/>
                </a:lnTo>
                <a:lnTo>
                  <a:pt x="311722" y="1011550"/>
                </a:lnTo>
                <a:lnTo>
                  <a:pt x="234697" y="1011550"/>
                </a:lnTo>
                <a:lnTo>
                  <a:pt x="234697" y="1051353"/>
                </a:lnTo>
                <a:lnTo>
                  <a:pt x="264848" y="1051353"/>
                </a:lnTo>
                <a:lnTo>
                  <a:pt x="246828" y="1084522"/>
                </a:lnTo>
                <a:lnTo>
                  <a:pt x="164804" y="1084522"/>
                </a:lnTo>
                <a:lnTo>
                  <a:pt x="0" y="0"/>
                </a:lnTo>
                <a:lnTo>
                  <a:pt x="1951090" y="37215"/>
                </a:lnTo>
                <a:cubicBezTo>
                  <a:pt x="1951090" y="294169"/>
                  <a:pt x="1733123" y="827568"/>
                  <a:pt x="1733123" y="108452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7"/>
          <p:cNvSpPr/>
          <p:nvPr/>
        </p:nvSpPr>
        <p:spPr>
          <a:xfrm rot="10800000">
            <a:off x="8058642" y="325106"/>
            <a:ext cx="3619883" cy="4567971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7"/>
          <p:cNvSpPr txBox="1">
            <a:spLocks noGrp="1"/>
          </p:cNvSpPr>
          <p:nvPr>
            <p:ph type="title"/>
          </p:nvPr>
        </p:nvSpPr>
        <p:spPr>
          <a:xfrm>
            <a:off x="8381175" y="962275"/>
            <a:ext cx="2915400" cy="341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1" name="Google Shape;431;p7"/>
          <p:cNvSpPr txBox="1">
            <a:spLocks noGrp="1"/>
          </p:cNvSpPr>
          <p:nvPr>
            <p:ph type="body" idx="1"/>
          </p:nvPr>
        </p:nvSpPr>
        <p:spPr>
          <a:xfrm>
            <a:off x="530000" y="533400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32" name="Google Shape;432;p7"/>
          <p:cNvSpPr txBox="1">
            <a:spLocks noGrp="1"/>
          </p:cNvSpPr>
          <p:nvPr>
            <p:ph type="body" idx="2"/>
          </p:nvPr>
        </p:nvSpPr>
        <p:spPr>
          <a:xfrm>
            <a:off x="530000" y="2679925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33" name="Google Shape;433;p7"/>
          <p:cNvSpPr txBox="1">
            <a:spLocks noGrp="1"/>
          </p:cNvSpPr>
          <p:nvPr>
            <p:ph type="body" idx="3"/>
          </p:nvPr>
        </p:nvSpPr>
        <p:spPr>
          <a:xfrm>
            <a:off x="2196925" y="858500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34" name="Google Shape;434;p7"/>
          <p:cNvSpPr txBox="1">
            <a:spLocks noGrp="1"/>
          </p:cNvSpPr>
          <p:nvPr>
            <p:ph type="body" idx="4"/>
          </p:nvPr>
        </p:nvSpPr>
        <p:spPr>
          <a:xfrm>
            <a:off x="2196925" y="3005025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35" name="Google Shape;435;p7"/>
          <p:cNvSpPr txBox="1">
            <a:spLocks noGrp="1"/>
          </p:cNvSpPr>
          <p:nvPr>
            <p:ph type="body" idx="5"/>
          </p:nvPr>
        </p:nvSpPr>
        <p:spPr>
          <a:xfrm>
            <a:off x="3959000" y="609600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36" name="Google Shape;436;p7"/>
          <p:cNvSpPr txBox="1">
            <a:spLocks noGrp="1"/>
          </p:cNvSpPr>
          <p:nvPr>
            <p:ph type="body" idx="6"/>
          </p:nvPr>
        </p:nvSpPr>
        <p:spPr>
          <a:xfrm>
            <a:off x="3959000" y="2756125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37" name="Google Shape;437;p7"/>
          <p:cNvSpPr txBox="1">
            <a:spLocks noGrp="1"/>
          </p:cNvSpPr>
          <p:nvPr>
            <p:ph type="body" idx="7"/>
          </p:nvPr>
        </p:nvSpPr>
        <p:spPr>
          <a:xfrm>
            <a:off x="5702125" y="934700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38" name="Google Shape;438;p7"/>
          <p:cNvSpPr txBox="1">
            <a:spLocks noGrp="1"/>
          </p:cNvSpPr>
          <p:nvPr>
            <p:ph type="body" idx="8"/>
          </p:nvPr>
        </p:nvSpPr>
        <p:spPr>
          <a:xfrm>
            <a:off x="5702125" y="3081225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39" name="Google Shape;439;p7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1">
  <p:cSld name="CUSTOM_6_1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2" name="Google Shape;442;p8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5586" r="3718"/>
          <a:stretch/>
        </p:blipFill>
        <p:spPr>
          <a:xfrm>
            <a:off x="0" y="0"/>
            <a:ext cx="12191999" cy="68580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3" name="Google Shape;443;p8"/>
          <p:cNvGrpSpPr/>
          <p:nvPr/>
        </p:nvGrpSpPr>
        <p:grpSpPr>
          <a:xfrm>
            <a:off x="-252397" y="-387844"/>
            <a:ext cx="7562303" cy="4327164"/>
            <a:chOff x="417838" y="329857"/>
            <a:chExt cx="11402749" cy="6273980"/>
          </a:xfrm>
        </p:grpSpPr>
        <p:pic>
          <p:nvPicPr>
            <p:cNvPr id="444" name="Google Shape;444;p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7838" y="329857"/>
              <a:ext cx="11402749" cy="6273980"/>
            </a:xfrm>
            <a:prstGeom prst="rect">
              <a:avLst/>
            </a:prstGeom>
            <a:noFill/>
            <a:ln w="165100" cap="flat" cmpd="sng">
              <a:solidFill>
                <a:srgbClr val="3A3838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pic>
        <p:sp>
          <p:nvSpPr>
            <p:cNvPr id="445" name="Google Shape;445;p8"/>
            <p:cNvSpPr/>
            <p:nvPr/>
          </p:nvSpPr>
          <p:spPr>
            <a:xfrm rot="10800000">
              <a:off x="1001256" y="380717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8"/>
            <p:cNvSpPr/>
            <p:nvPr/>
          </p:nvSpPr>
          <p:spPr>
            <a:xfrm rot="10800000">
              <a:off x="1050190" y="3465328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8"/>
            <p:cNvSpPr/>
            <p:nvPr/>
          </p:nvSpPr>
          <p:spPr>
            <a:xfrm rot="10800000">
              <a:off x="3557746" y="751052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8"/>
            <p:cNvSpPr/>
            <p:nvPr/>
          </p:nvSpPr>
          <p:spPr>
            <a:xfrm rot="10800000">
              <a:off x="3606680" y="3835664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8"/>
            <p:cNvSpPr/>
            <p:nvPr/>
          </p:nvSpPr>
          <p:spPr>
            <a:xfrm rot="10800000">
              <a:off x="6177718" y="451366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8"/>
            <p:cNvSpPr/>
            <p:nvPr/>
          </p:nvSpPr>
          <p:spPr>
            <a:xfrm rot="10800000">
              <a:off x="6226652" y="3535977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8"/>
            <p:cNvSpPr/>
            <p:nvPr/>
          </p:nvSpPr>
          <p:spPr>
            <a:xfrm rot="10800000">
              <a:off x="8805625" y="773842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8"/>
            <p:cNvSpPr/>
            <p:nvPr/>
          </p:nvSpPr>
          <p:spPr>
            <a:xfrm rot="10800000">
              <a:off x="8854559" y="3858453"/>
              <a:ext cx="2136899" cy="273765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53" name="Google Shape;453;p8"/>
            <p:cNvCxnSpPr/>
            <p:nvPr/>
          </p:nvCxnSpPr>
          <p:spPr>
            <a:xfrm rot="10800000">
              <a:off x="2035653" y="698215"/>
              <a:ext cx="2551200" cy="3822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cxnSp>
          <p:nvCxnSpPr>
            <p:cNvPr id="454" name="Google Shape;454;p8"/>
            <p:cNvCxnSpPr/>
            <p:nvPr/>
          </p:nvCxnSpPr>
          <p:spPr>
            <a:xfrm flipH="1">
              <a:off x="2007811" y="1053067"/>
              <a:ext cx="2547300" cy="26937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cxnSp>
          <p:nvCxnSpPr>
            <p:cNvPr id="455" name="Google Shape;455;p8"/>
            <p:cNvCxnSpPr/>
            <p:nvPr/>
          </p:nvCxnSpPr>
          <p:spPr>
            <a:xfrm>
              <a:off x="7213437" y="827447"/>
              <a:ext cx="2682000" cy="33705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cxnSp>
          <p:nvCxnSpPr>
            <p:cNvPr id="456" name="Google Shape;456;p8"/>
            <p:cNvCxnSpPr/>
            <p:nvPr/>
          </p:nvCxnSpPr>
          <p:spPr>
            <a:xfrm>
              <a:off x="4578917" y="4184397"/>
              <a:ext cx="5292900" cy="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cxnSp>
          <p:nvCxnSpPr>
            <p:cNvPr id="457" name="Google Shape;457;p8"/>
            <p:cNvCxnSpPr/>
            <p:nvPr/>
          </p:nvCxnSpPr>
          <p:spPr>
            <a:xfrm rot="10800000">
              <a:off x="4515355" y="1032559"/>
              <a:ext cx="2634600" cy="28305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pic>
          <p:nvPicPr>
            <p:cNvPr id="458" name="Google Shape;458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6968898" y="563086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9" name="Google Shape;459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7017833" y="3647696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0" name="Google Shape;460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9645739" y="3970172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1" name="Google Shape;461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4348926" y="862772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2" name="Google Shape;462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1792436" y="492437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3" name="Google Shape;463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1841370" y="3577048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64" name="Google Shape;464;p8"/>
            <p:cNvCxnSpPr/>
            <p:nvPr/>
          </p:nvCxnSpPr>
          <p:spPr>
            <a:xfrm flipH="1">
              <a:off x="4577303" y="1185530"/>
              <a:ext cx="5220600" cy="2998500"/>
            </a:xfrm>
            <a:prstGeom prst="straightConnector1">
              <a:avLst/>
            </a:prstGeom>
            <a:noFill/>
            <a:ln w="34925" cap="rnd" cmpd="sng">
              <a:solidFill>
                <a:schemeClr val="accent2"/>
              </a:solidFill>
              <a:prstDash val="solid"/>
              <a:bevel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</p:cxnSp>
        <p:pic>
          <p:nvPicPr>
            <p:cNvPr id="465" name="Google Shape;465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9596805" y="885562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6" name="Google Shape;466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flipH="1">
              <a:off x="4397860" y="3947383"/>
              <a:ext cx="573796" cy="4943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67" name="Google Shape;467;p8"/>
          <p:cNvGrpSpPr/>
          <p:nvPr/>
        </p:nvGrpSpPr>
        <p:grpSpPr>
          <a:xfrm>
            <a:off x="-149" y="5449283"/>
            <a:ext cx="12192612" cy="1408847"/>
            <a:chOff x="-3983665" y="4032615"/>
            <a:chExt cx="16261153" cy="1342143"/>
          </a:xfrm>
        </p:grpSpPr>
        <p:pic>
          <p:nvPicPr>
            <p:cNvPr id="468" name="Google Shape;468;p8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30748" y="4034387"/>
              <a:ext cx="8146739" cy="13403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9" name="Google Shape;469;p8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flipH="1">
              <a:off x="-3983665" y="4032615"/>
              <a:ext cx="8146739" cy="134037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70" name="Google Shape;470;p8"/>
          <p:cNvSpPr/>
          <p:nvPr/>
        </p:nvSpPr>
        <p:spPr>
          <a:xfrm rot="10800000">
            <a:off x="768311" y="5520333"/>
            <a:ext cx="1951090" cy="664270"/>
          </a:xfrm>
          <a:custGeom>
            <a:avLst/>
            <a:gdLst/>
            <a:ahLst/>
            <a:cxnLst/>
            <a:rect l="l" t="t" r="r" b="b"/>
            <a:pathLst>
              <a:path w="1951090" h="1084522" extrusionOk="0">
                <a:moveTo>
                  <a:pt x="1733123" y="1084522"/>
                </a:moveTo>
                <a:lnTo>
                  <a:pt x="1655066" y="1084522"/>
                </a:lnTo>
                <a:lnTo>
                  <a:pt x="1630188" y="1051353"/>
                </a:lnTo>
                <a:lnTo>
                  <a:pt x="1658951" y="1051353"/>
                </a:lnTo>
                <a:lnTo>
                  <a:pt x="1658951" y="1011550"/>
                </a:lnTo>
                <a:lnTo>
                  <a:pt x="1581925" y="1011550"/>
                </a:lnTo>
                <a:lnTo>
                  <a:pt x="1581925" y="1051353"/>
                </a:lnTo>
                <a:lnTo>
                  <a:pt x="1606296" y="1051353"/>
                </a:lnTo>
                <a:lnTo>
                  <a:pt x="1581417" y="1084522"/>
                </a:lnTo>
                <a:lnTo>
                  <a:pt x="1487379" y="1084522"/>
                </a:lnTo>
                <a:lnTo>
                  <a:pt x="1506151" y="1051353"/>
                </a:lnTo>
                <a:lnTo>
                  <a:pt x="1524228" y="1051353"/>
                </a:lnTo>
                <a:lnTo>
                  <a:pt x="1524228" y="1011550"/>
                </a:lnTo>
                <a:lnTo>
                  <a:pt x="1447202" y="1011550"/>
                </a:lnTo>
                <a:lnTo>
                  <a:pt x="1447202" y="1051353"/>
                </a:lnTo>
                <a:lnTo>
                  <a:pt x="1463192" y="1051353"/>
                </a:lnTo>
                <a:lnTo>
                  <a:pt x="1470628" y="1084522"/>
                </a:lnTo>
                <a:lnTo>
                  <a:pt x="1361029" y="1084522"/>
                </a:lnTo>
                <a:lnTo>
                  <a:pt x="1361029" y="1051353"/>
                </a:lnTo>
                <a:lnTo>
                  <a:pt x="1389505" y="1051353"/>
                </a:lnTo>
                <a:lnTo>
                  <a:pt x="1389505" y="1011550"/>
                </a:lnTo>
                <a:lnTo>
                  <a:pt x="1312480" y="1011550"/>
                </a:lnTo>
                <a:lnTo>
                  <a:pt x="1312480" y="1051353"/>
                </a:lnTo>
                <a:lnTo>
                  <a:pt x="1330530" y="1051353"/>
                </a:lnTo>
                <a:lnTo>
                  <a:pt x="1330530" y="1084522"/>
                </a:lnTo>
                <a:lnTo>
                  <a:pt x="1253006" y="1084522"/>
                </a:lnTo>
                <a:lnTo>
                  <a:pt x="1228128" y="1051353"/>
                </a:lnTo>
                <a:lnTo>
                  <a:pt x="1254782" y="1051353"/>
                </a:lnTo>
                <a:lnTo>
                  <a:pt x="1254782" y="1011550"/>
                </a:lnTo>
                <a:lnTo>
                  <a:pt x="1177757" y="1011550"/>
                </a:lnTo>
                <a:lnTo>
                  <a:pt x="1177757" y="1051353"/>
                </a:lnTo>
                <a:lnTo>
                  <a:pt x="1202493" y="1051353"/>
                </a:lnTo>
                <a:lnTo>
                  <a:pt x="1177614" y="1084522"/>
                </a:lnTo>
                <a:lnTo>
                  <a:pt x="1096362" y="1084522"/>
                </a:lnTo>
                <a:lnTo>
                  <a:pt x="1096362" y="1051353"/>
                </a:lnTo>
                <a:lnTo>
                  <a:pt x="1120059" y="1051353"/>
                </a:lnTo>
                <a:lnTo>
                  <a:pt x="1120059" y="1011550"/>
                </a:lnTo>
                <a:lnTo>
                  <a:pt x="1043034" y="1011550"/>
                </a:lnTo>
                <a:lnTo>
                  <a:pt x="1043034" y="1051353"/>
                </a:lnTo>
                <a:lnTo>
                  <a:pt x="1065862" y="1051353"/>
                </a:lnTo>
                <a:lnTo>
                  <a:pt x="1065862" y="1084522"/>
                </a:lnTo>
                <a:lnTo>
                  <a:pt x="955359" y="1084522"/>
                </a:lnTo>
                <a:lnTo>
                  <a:pt x="959590" y="1051353"/>
                </a:lnTo>
                <a:lnTo>
                  <a:pt x="985336" y="1051353"/>
                </a:lnTo>
                <a:lnTo>
                  <a:pt x="985336" y="1011550"/>
                </a:lnTo>
                <a:lnTo>
                  <a:pt x="908311" y="1011550"/>
                </a:lnTo>
                <a:lnTo>
                  <a:pt x="908311" y="1023943"/>
                </a:lnTo>
                <a:lnTo>
                  <a:pt x="902825" y="1024287"/>
                </a:lnTo>
                <a:lnTo>
                  <a:pt x="908311" y="1032467"/>
                </a:lnTo>
                <a:lnTo>
                  <a:pt x="908311" y="1051353"/>
                </a:lnTo>
                <a:lnTo>
                  <a:pt x="920977" y="1051353"/>
                </a:lnTo>
                <a:lnTo>
                  <a:pt x="943224" y="1084522"/>
                </a:lnTo>
                <a:lnTo>
                  <a:pt x="840175" y="1084522"/>
                </a:lnTo>
                <a:lnTo>
                  <a:pt x="822156" y="1051353"/>
                </a:lnTo>
                <a:lnTo>
                  <a:pt x="850613" y="1051353"/>
                </a:lnTo>
                <a:lnTo>
                  <a:pt x="850613" y="1011550"/>
                </a:lnTo>
                <a:lnTo>
                  <a:pt x="773588" y="1011550"/>
                </a:lnTo>
                <a:lnTo>
                  <a:pt x="773588" y="1051353"/>
                </a:lnTo>
                <a:lnTo>
                  <a:pt x="801245" y="1051353"/>
                </a:lnTo>
                <a:lnTo>
                  <a:pt x="783226" y="1084522"/>
                </a:lnTo>
                <a:lnTo>
                  <a:pt x="689364" y="1084522"/>
                </a:lnTo>
                <a:lnTo>
                  <a:pt x="689364" y="1051353"/>
                </a:lnTo>
                <a:lnTo>
                  <a:pt x="715890" y="1051353"/>
                </a:lnTo>
                <a:lnTo>
                  <a:pt x="715890" y="1011550"/>
                </a:lnTo>
                <a:lnTo>
                  <a:pt x="638865" y="1011550"/>
                </a:lnTo>
                <a:lnTo>
                  <a:pt x="638865" y="1051353"/>
                </a:lnTo>
                <a:lnTo>
                  <a:pt x="658864" y="1051353"/>
                </a:lnTo>
                <a:lnTo>
                  <a:pt x="658864" y="1084522"/>
                </a:lnTo>
                <a:lnTo>
                  <a:pt x="578042" y="1084522"/>
                </a:lnTo>
                <a:lnTo>
                  <a:pt x="560023" y="1051353"/>
                </a:lnTo>
                <a:lnTo>
                  <a:pt x="581167" y="1051353"/>
                </a:lnTo>
                <a:lnTo>
                  <a:pt x="581167" y="1011550"/>
                </a:lnTo>
                <a:lnTo>
                  <a:pt x="504142" y="1011550"/>
                </a:lnTo>
                <a:lnTo>
                  <a:pt x="504142" y="1051353"/>
                </a:lnTo>
                <a:lnTo>
                  <a:pt x="542177" y="1051353"/>
                </a:lnTo>
                <a:lnTo>
                  <a:pt x="524157" y="1084522"/>
                </a:lnTo>
                <a:lnTo>
                  <a:pt x="429730" y="1084522"/>
                </a:lnTo>
                <a:lnTo>
                  <a:pt x="433960" y="1051353"/>
                </a:lnTo>
                <a:lnTo>
                  <a:pt x="446445" y="1051353"/>
                </a:lnTo>
                <a:lnTo>
                  <a:pt x="446445" y="1011550"/>
                </a:lnTo>
                <a:lnTo>
                  <a:pt x="369419" y="1011550"/>
                </a:lnTo>
                <a:lnTo>
                  <a:pt x="369419" y="1051353"/>
                </a:lnTo>
                <a:lnTo>
                  <a:pt x="391243" y="1051353"/>
                </a:lnTo>
                <a:lnTo>
                  <a:pt x="413490" y="1084522"/>
                </a:lnTo>
                <a:lnTo>
                  <a:pt x="310448" y="1084522"/>
                </a:lnTo>
                <a:lnTo>
                  <a:pt x="292428" y="1051353"/>
                </a:lnTo>
                <a:lnTo>
                  <a:pt x="311722" y="1051353"/>
                </a:lnTo>
                <a:lnTo>
                  <a:pt x="311722" y="1011550"/>
                </a:lnTo>
                <a:lnTo>
                  <a:pt x="234697" y="1011550"/>
                </a:lnTo>
                <a:lnTo>
                  <a:pt x="234697" y="1051353"/>
                </a:lnTo>
                <a:lnTo>
                  <a:pt x="264848" y="1051353"/>
                </a:lnTo>
                <a:lnTo>
                  <a:pt x="246828" y="1084522"/>
                </a:lnTo>
                <a:lnTo>
                  <a:pt x="164804" y="1084522"/>
                </a:lnTo>
                <a:lnTo>
                  <a:pt x="0" y="0"/>
                </a:lnTo>
                <a:lnTo>
                  <a:pt x="1951090" y="37215"/>
                </a:lnTo>
                <a:cubicBezTo>
                  <a:pt x="1951090" y="294169"/>
                  <a:pt x="1733123" y="827568"/>
                  <a:pt x="1733123" y="108452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8"/>
          <p:cNvSpPr/>
          <p:nvPr/>
        </p:nvSpPr>
        <p:spPr>
          <a:xfrm rot="10800000">
            <a:off x="995139" y="5571724"/>
            <a:ext cx="1951090" cy="664270"/>
          </a:xfrm>
          <a:custGeom>
            <a:avLst/>
            <a:gdLst/>
            <a:ahLst/>
            <a:cxnLst/>
            <a:rect l="l" t="t" r="r" b="b"/>
            <a:pathLst>
              <a:path w="1951090" h="1084522" extrusionOk="0">
                <a:moveTo>
                  <a:pt x="1733123" y="1084522"/>
                </a:moveTo>
                <a:lnTo>
                  <a:pt x="1655066" y="1084522"/>
                </a:lnTo>
                <a:lnTo>
                  <a:pt x="1630188" y="1051353"/>
                </a:lnTo>
                <a:lnTo>
                  <a:pt x="1658951" y="1051353"/>
                </a:lnTo>
                <a:lnTo>
                  <a:pt x="1658951" y="1011550"/>
                </a:lnTo>
                <a:lnTo>
                  <a:pt x="1581925" y="1011550"/>
                </a:lnTo>
                <a:lnTo>
                  <a:pt x="1581925" y="1051353"/>
                </a:lnTo>
                <a:lnTo>
                  <a:pt x="1606296" y="1051353"/>
                </a:lnTo>
                <a:lnTo>
                  <a:pt x="1581417" y="1084522"/>
                </a:lnTo>
                <a:lnTo>
                  <a:pt x="1487379" y="1084522"/>
                </a:lnTo>
                <a:lnTo>
                  <a:pt x="1506151" y="1051353"/>
                </a:lnTo>
                <a:lnTo>
                  <a:pt x="1524228" y="1051353"/>
                </a:lnTo>
                <a:lnTo>
                  <a:pt x="1524228" y="1011550"/>
                </a:lnTo>
                <a:lnTo>
                  <a:pt x="1447202" y="1011550"/>
                </a:lnTo>
                <a:lnTo>
                  <a:pt x="1447202" y="1051353"/>
                </a:lnTo>
                <a:lnTo>
                  <a:pt x="1463192" y="1051353"/>
                </a:lnTo>
                <a:lnTo>
                  <a:pt x="1470628" y="1084522"/>
                </a:lnTo>
                <a:lnTo>
                  <a:pt x="1361029" y="1084522"/>
                </a:lnTo>
                <a:lnTo>
                  <a:pt x="1361029" y="1051353"/>
                </a:lnTo>
                <a:lnTo>
                  <a:pt x="1389505" y="1051353"/>
                </a:lnTo>
                <a:lnTo>
                  <a:pt x="1389505" y="1011550"/>
                </a:lnTo>
                <a:lnTo>
                  <a:pt x="1312480" y="1011550"/>
                </a:lnTo>
                <a:lnTo>
                  <a:pt x="1312480" y="1051353"/>
                </a:lnTo>
                <a:lnTo>
                  <a:pt x="1330530" y="1051353"/>
                </a:lnTo>
                <a:lnTo>
                  <a:pt x="1330530" y="1084522"/>
                </a:lnTo>
                <a:lnTo>
                  <a:pt x="1253006" y="1084522"/>
                </a:lnTo>
                <a:lnTo>
                  <a:pt x="1228128" y="1051353"/>
                </a:lnTo>
                <a:lnTo>
                  <a:pt x="1254782" y="1051353"/>
                </a:lnTo>
                <a:lnTo>
                  <a:pt x="1254782" y="1011550"/>
                </a:lnTo>
                <a:lnTo>
                  <a:pt x="1177757" y="1011550"/>
                </a:lnTo>
                <a:lnTo>
                  <a:pt x="1177757" y="1051353"/>
                </a:lnTo>
                <a:lnTo>
                  <a:pt x="1202493" y="1051353"/>
                </a:lnTo>
                <a:lnTo>
                  <a:pt x="1177614" y="1084522"/>
                </a:lnTo>
                <a:lnTo>
                  <a:pt x="1096362" y="1084522"/>
                </a:lnTo>
                <a:lnTo>
                  <a:pt x="1096362" y="1051353"/>
                </a:lnTo>
                <a:lnTo>
                  <a:pt x="1120059" y="1051353"/>
                </a:lnTo>
                <a:lnTo>
                  <a:pt x="1120059" y="1011550"/>
                </a:lnTo>
                <a:lnTo>
                  <a:pt x="1043034" y="1011550"/>
                </a:lnTo>
                <a:lnTo>
                  <a:pt x="1043034" y="1051353"/>
                </a:lnTo>
                <a:lnTo>
                  <a:pt x="1065862" y="1051353"/>
                </a:lnTo>
                <a:lnTo>
                  <a:pt x="1065862" y="1084522"/>
                </a:lnTo>
                <a:lnTo>
                  <a:pt x="955359" y="1084522"/>
                </a:lnTo>
                <a:lnTo>
                  <a:pt x="959590" y="1051353"/>
                </a:lnTo>
                <a:lnTo>
                  <a:pt x="985336" y="1051353"/>
                </a:lnTo>
                <a:lnTo>
                  <a:pt x="985336" y="1011550"/>
                </a:lnTo>
                <a:lnTo>
                  <a:pt x="908311" y="1011550"/>
                </a:lnTo>
                <a:lnTo>
                  <a:pt x="908311" y="1023943"/>
                </a:lnTo>
                <a:lnTo>
                  <a:pt x="902825" y="1024287"/>
                </a:lnTo>
                <a:lnTo>
                  <a:pt x="908311" y="1032467"/>
                </a:lnTo>
                <a:lnTo>
                  <a:pt x="908311" y="1051353"/>
                </a:lnTo>
                <a:lnTo>
                  <a:pt x="920977" y="1051353"/>
                </a:lnTo>
                <a:lnTo>
                  <a:pt x="943224" y="1084522"/>
                </a:lnTo>
                <a:lnTo>
                  <a:pt x="840175" y="1084522"/>
                </a:lnTo>
                <a:lnTo>
                  <a:pt x="822156" y="1051353"/>
                </a:lnTo>
                <a:lnTo>
                  <a:pt x="850613" y="1051353"/>
                </a:lnTo>
                <a:lnTo>
                  <a:pt x="850613" y="1011550"/>
                </a:lnTo>
                <a:lnTo>
                  <a:pt x="773588" y="1011550"/>
                </a:lnTo>
                <a:lnTo>
                  <a:pt x="773588" y="1051353"/>
                </a:lnTo>
                <a:lnTo>
                  <a:pt x="801245" y="1051353"/>
                </a:lnTo>
                <a:lnTo>
                  <a:pt x="783226" y="1084522"/>
                </a:lnTo>
                <a:lnTo>
                  <a:pt x="689364" y="1084522"/>
                </a:lnTo>
                <a:lnTo>
                  <a:pt x="689364" y="1051353"/>
                </a:lnTo>
                <a:lnTo>
                  <a:pt x="715890" y="1051353"/>
                </a:lnTo>
                <a:lnTo>
                  <a:pt x="715890" y="1011550"/>
                </a:lnTo>
                <a:lnTo>
                  <a:pt x="638865" y="1011550"/>
                </a:lnTo>
                <a:lnTo>
                  <a:pt x="638865" y="1051353"/>
                </a:lnTo>
                <a:lnTo>
                  <a:pt x="658864" y="1051353"/>
                </a:lnTo>
                <a:lnTo>
                  <a:pt x="658864" y="1084522"/>
                </a:lnTo>
                <a:lnTo>
                  <a:pt x="578042" y="1084522"/>
                </a:lnTo>
                <a:lnTo>
                  <a:pt x="560023" y="1051353"/>
                </a:lnTo>
                <a:lnTo>
                  <a:pt x="581167" y="1051353"/>
                </a:lnTo>
                <a:lnTo>
                  <a:pt x="581167" y="1011550"/>
                </a:lnTo>
                <a:lnTo>
                  <a:pt x="504142" y="1011550"/>
                </a:lnTo>
                <a:lnTo>
                  <a:pt x="504142" y="1051353"/>
                </a:lnTo>
                <a:lnTo>
                  <a:pt x="542177" y="1051353"/>
                </a:lnTo>
                <a:lnTo>
                  <a:pt x="524157" y="1084522"/>
                </a:lnTo>
                <a:lnTo>
                  <a:pt x="429730" y="1084522"/>
                </a:lnTo>
                <a:lnTo>
                  <a:pt x="433960" y="1051353"/>
                </a:lnTo>
                <a:lnTo>
                  <a:pt x="446445" y="1051353"/>
                </a:lnTo>
                <a:lnTo>
                  <a:pt x="446445" y="1011550"/>
                </a:lnTo>
                <a:lnTo>
                  <a:pt x="369419" y="1011550"/>
                </a:lnTo>
                <a:lnTo>
                  <a:pt x="369419" y="1051353"/>
                </a:lnTo>
                <a:lnTo>
                  <a:pt x="391243" y="1051353"/>
                </a:lnTo>
                <a:lnTo>
                  <a:pt x="413490" y="1084522"/>
                </a:lnTo>
                <a:lnTo>
                  <a:pt x="310448" y="1084522"/>
                </a:lnTo>
                <a:lnTo>
                  <a:pt x="292428" y="1051353"/>
                </a:lnTo>
                <a:lnTo>
                  <a:pt x="311722" y="1051353"/>
                </a:lnTo>
                <a:lnTo>
                  <a:pt x="311722" y="1011550"/>
                </a:lnTo>
                <a:lnTo>
                  <a:pt x="234697" y="1011550"/>
                </a:lnTo>
                <a:lnTo>
                  <a:pt x="234697" y="1051353"/>
                </a:lnTo>
                <a:lnTo>
                  <a:pt x="264848" y="1051353"/>
                </a:lnTo>
                <a:lnTo>
                  <a:pt x="246828" y="1084522"/>
                </a:lnTo>
                <a:lnTo>
                  <a:pt x="164804" y="1084522"/>
                </a:lnTo>
                <a:lnTo>
                  <a:pt x="0" y="0"/>
                </a:lnTo>
                <a:lnTo>
                  <a:pt x="1951090" y="37215"/>
                </a:lnTo>
                <a:cubicBezTo>
                  <a:pt x="1951090" y="294169"/>
                  <a:pt x="1733123" y="827568"/>
                  <a:pt x="1733123" y="108452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8"/>
          <p:cNvSpPr txBox="1">
            <a:spLocks noGrp="1"/>
          </p:cNvSpPr>
          <p:nvPr>
            <p:ph type="title"/>
          </p:nvPr>
        </p:nvSpPr>
        <p:spPr>
          <a:xfrm>
            <a:off x="8381175" y="962275"/>
            <a:ext cx="2915400" cy="341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3" name="Google Shape;473;p8"/>
          <p:cNvSpPr txBox="1">
            <a:spLocks noGrp="1"/>
          </p:cNvSpPr>
          <p:nvPr>
            <p:ph type="body" idx="1"/>
          </p:nvPr>
        </p:nvSpPr>
        <p:spPr>
          <a:xfrm>
            <a:off x="301400" y="0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74" name="Google Shape;474;p8"/>
          <p:cNvSpPr txBox="1">
            <a:spLocks noGrp="1"/>
          </p:cNvSpPr>
          <p:nvPr>
            <p:ph type="body" idx="2"/>
          </p:nvPr>
        </p:nvSpPr>
        <p:spPr>
          <a:xfrm>
            <a:off x="301400" y="2146525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1pPr>
            <a:lvl2pPr marL="91440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2pPr>
            <a:lvl3pPr marL="137160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3pPr>
            <a:lvl4pPr marL="182880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4pPr>
            <a:lvl5pPr marL="228600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5pPr>
            <a:lvl6pPr marL="274320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6pPr>
            <a:lvl7pPr marL="320040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 b="1"/>
            </a:lvl7pPr>
            <a:lvl8pPr marL="365760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 b="1"/>
            </a:lvl8pPr>
            <a:lvl9pPr marL="411480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 b="1"/>
            </a:lvl9pPr>
          </a:lstStyle>
          <a:p>
            <a:endParaRPr/>
          </a:p>
        </p:txBody>
      </p:sp>
      <p:sp>
        <p:nvSpPr>
          <p:cNvPr id="475" name="Google Shape;475;p8"/>
          <p:cNvSpPr/>
          <p:nvPr/>
        </p:nvSpPr>
        <p:spPr>
          <a:xfrm rot="10800000">
            <a:off x="217782" y="-189384"/>
            <a:ext cx="5126222" cy="6476506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8"/>
          <p:cNvSpPr/>
          <p:nvPr/>
        </p:nvSpPr>
        <p:spPr>
          <a:xfrm rot="10800000">
            <a:off x="6011807" y="-189384"/>
            <a:ext cx="5126222" cy="6476506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8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7">
  <p:cSld name="CUSTOM_1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0" name="Google Shape;480;p9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5586" r="3718"/>
          <a:stretch/>
        </p:blipFill>
        <p:spPr>
          <a:xfrm>
            <a:off x="0" y="0"/>
            <a:ext cx="12191999" cy="68580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1" name="Google Shape;481;p9"/>
          <p:cNvGrpSpPr/>
          <p:nvPr/>
        </p:nvGrpSpPr>
        <p:grpSpPr>
          <a:xfrm>
            <a:off x="-149" y="5449283"/>
            <a:ext cx="12192612" cy="1408847"/>
            <a:chOff x="-3983665" y="4032615"/>
            <a:chExt cx="16261153" cy="1342143"/>
          </a:xfrm>
        </p:grpSpPr>
        <p:pic>
          <p:nvPicPr>
            <p:cNvPr id="482" name="Google Shape;482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30748" y="4034387"/>
              <a:ext cx="8146739" cy="13403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3" name="Google Shape;483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flipH="1">
              <a:off x="-3983665" y="4032615"/>
              <a:ext cx="8146739" cy="134037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84" name="Google Shape;484;p9"/>
          <p:cNvGrpSpPr/>
          <p:nvPr/>
        </p:nvGrpSpPr>
        <p:grpSpPr>
          <a:xfrm>
            <a:off x="254492" y="2737501"/>
            <a:ext cx="4912853" cy="3402758"/>
            <a:chOff x="3141311" y="3429000"/>
            <a:chExt cx="3738000" cy="2589027"/>
          </a:xfrm>
        </p:grpSpPr>
        <p:sp>
          <p:nvSpPr>
            <p:cNvPr id="485" name="Google Shape;485;p9"/>
            <p:cNvSpPr/>
            <p:nvPr/>
          </p:nvSpPr>
          <p:spPr>
            <a:xfrm>
              <a:off x="3219892" y="3623930"/>
              <a:ext cx="3561900" cy="2371200"/>
            </a:xfrm>
            <a:prstGeom prst="rect">
              <a:avLst/>
            </a:prstGeom>
            <a:solidFill>
              <a:srgbClr val="CD9D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3317358" y="3817088"/>
              <a:ext cx="3360000" cy="21159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3221665" y="3646967"/>
              <a:ext cx="3561907" cy="2371060"/>
            </a:xfrm>
            <a:custGeom>
              <a:avLst/>
              <a:gdLst/>
              <a:ahLst/>
              <a:cxnLst/>
              <a:rect l="l" t="t" r="r" b="b"/>
              <a:pathLst>
                <a:path w="3561907" h="2371060" extrusionOk="0">
                  <a:moveTo>
                    <a:pt x="1337045" y="579476"/>
                  </a:moveTo>
                  <a:cubicBezTo>
                    <a:pt x="1232813" y="579476"/>
                    <a:pt x="1148317" y="663972"/>
                    <a:pt x="1148317" y="768204"/>
                  </a:cubicBezTo>
                  <a:cubicBezTo>
                    <a:pt x="1148317" y="872436"/>
                    <a:pt x="1232813" y="956932"/>
                    <a:pt x="1337045" y="956932"/>
                  </a:cubicBezTo>
                  <a:lnTo>
                    <a:pt x="2198282" y="956932"/>
                  </a:lnTo>
                  <a:cubicBezTo>
                    <a:pt x="2302514" y="956932"/>
                    <a:pt x="2387010" y="872436"/>
                    <a:pt x="2387010" y="768204"/>
                  </a:cubicBezTo>
                  <a:cubicBezTo>
                    <a:pt x="2387010" y="663972"/>
                    <a:pt x="2302514" y="579476"/>
                    <a:pt x="2198282" y="579476"/>
                  </a:cubicBezTo>
                  <a:close/>
                  <a:moveTo>
                    <a:pt x="0" y="0"/>
                  </a:moveTo>
                  <a:lnTo>
                    <a:pt x="3561907" y="0"/>
                  </a:lnTo>
                  <a:lnTo>
                    <a:pt x="3561907" y="2371060"/>
                  </a:lnTo>
                  <a:lnTo>
                    <a:pt x="0" y="2371060"/>
                  </a:lnTo>
                  <a:close/>
                </a:path>
              </a:pathLst>
            </a:custGeom>
            <a:solidFill>
              <a:srgbClr val="CD9D79"/>
            </a:solidFill>
            <a:ln>
              <a:noFill/>
            </a:ln>
            <a:effectLst>
              <a:outerShdw blurRad="50800" dist="38100" dir="10800000" algn="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9"/>
            <p:cNvSpPr/>
            <p:nvPr/>
          </p:nvSpPr>
          <p:spPr>
            <a:xfrm>
              <a:off x="3145465" y="3646968"/>
              <a:ext cx="3728400" cy="444900"/>
            </a:xfrm>
            <a:prstGeom prst="rect">
              <a:avLst/>
            </a:prstGeom>
            <a:solidFill>
              <a:srgbClr val="B88152"/>
            </a:solidFill>
            <a:ln>
              <a:noFill/>
            </a:ln>
            <a:effectLst>
              <a:outerShdw blurRad="50800" dist="38100" dir="8100000" algn="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9"/>
            <p:cNvSpPr/>
            <p:nvPr/>
          </p:nvSpPr>
          <p:spPr>
            <a:xfrm>
              <a:off x="3141311" y="3429000"/>
              <a:ext cx="3738000" cy="244200"/>
            </a:xfrm>
            <a:prstGeom prst="trapezoid">
              <a:avLst>
                <a:gd name="adj" fmla="val 67759"/>
              </a:avLst>
            </a:prstGeom>
            <a:solidFill>
              <a:srgbClr val="A66B43"/>
            </a:solidFill>
            <a:ln>
              <a:noFill/>
            </a:ln>
            <a:effectLst>
              <a:outerShdw blurRad="50800" dist="38100" dir="13500000" algn="b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4306186" y="5172740"/>
              <a:ext cx="1291800" cy="4041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000000"/>
                  </a:solidFill>
                  <a:latin typeface="Barlow Condensed Medium"/>
                  <a:ea typeface="Barlow Condensed Medium"/>
                  <a:cs typeface="Barlow Condensed Medium"/>
                  <a:sym typeface="Barlow Condensed Medium"/>
                </a:rPr>
                <a:t>EVIDENCE</a:t>
              </a:r>
              <a:endParaRPr sz="240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endParaRPr>
            </a:p>
          </p:txBody>
        </p:sp>
      </p:grpSp>
      <p:grpSp>
        <p:nvGrpSpPr>
          <p:cNvPr id="491" name="Google Shape;491;p9"/>
          <p:cNvGrpSpPr/>
          <p:nvPr/>
        </p:nvGrpSpPr>
        <p:grpSpPr>
          <a:xfrm rot="712013">
            <a:off x="3488153" y="2090559"/>
            <a:ext cx="4756715" cy="3555206"/>
            <a:chOff x="4145471" y="405451"/>
            <a:chExt cx="7629987" cy="5702712"/>
          </a:xfrm>
        </p:grpSpPr>
        <p:sp>
          <p:nvSpPr>
            <p:cNvPr id="492" name="Google Shape;492;p9"/>
            <p:cNvSpPr/>
            <p:nvPr/>
          </p:nvSpPr>
          <p:spPr>
            <a:xfrm>
              <a:off x="4172172" y="405451"/>
              <a:ext cx="7603286" cy="5702236"/>
            </a:xfrm>
            <a:custGeom>
              <a:avLst/>
              <a:gdLst/>
              <a:ahLst/>
              <a:cxnLst/>
              <a:rect l="l" t="t" r="r" b="b"/>
              <a:pathLst>
                <a:path w="1828812" h="1371554" extrusionOk="0">
                  <a:moveTo>
                    <a:pt x="30144" y="0"/>
                  </a:moveTo>
                  <a:lnTo>
                    <a:pt x="427059" y="0"/>
                  </a:lnTo>
                  <a:cubicBezTo>
                    <a:pt x="443707" y="0"/>
                    <a:pt x="457203" y="13496"/>
                    <a:pt x="457203" y="30144"/>
                  </a:cubicBezTo>
                  <a:lnTo>
                    <a:pt x="457203" y="74416"/>
                  </a:lnTo>
                  <a:lnTo>
                    <a:pt x="1741644" y="74416"/>
                  </a:lnTo>
                  <a:cubicBezTo>
                    <a:pt x="1789786" y="74416"/>
                    <a:pt x="1828812" y="113442"/>
                    <a:pt x="1828812" y="161584"/>
                  </a:cubicBezTo>
                  <a:lnTo>
                    <a:pt x="1828812" y="1284386"/>
                  </a:lnTo>
                  <a:cubicBezTo>
                    <a:pt x="1828812" y="1332528"/>
                    <a:pt x="1789786" y="1371554"/>
                    <a:pt x="1741644" y="1371554"/>
                  </a:cubicBezTo>
                  <a:lnTo>
                    <a:pt x="87168" y="1371554"/>
                  </a:lnTo>
                  <a:cubicBezTo>
                    <a:pt x="39026" y="1371554"/>
                    <a:pt x="0" y="1332528"/>
                    <a:pt x="0" y="1284386"/>
                  </a:cubicBezTo>
                  <a:lnTo>
                    <a:pt x="0" y="369802"/>
                  </a:lnTo>
                  <a:lnTo>
                    <a:pt x="0" y="161584"/>
                  </a:lnTo>
                  <a:lnTo>
                    <a:pt x="0" y="30144"/>
                  </a:lnTo>
                  <a:cubicBezTo>
                    <a:pt x="0" y="13496"/>
                    <a:pt x="13496" y="0"/>
                    <a:pt x="30144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  <a:effectLst>
              <a:outerShdw blurRad="57150" dist="19050" dir="10680000" algn="bl" rotWithShape="0">
                <a:srgbClr val="000000">
                  <a:alpha val="4941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9"/>
            <p:cNvSpPr/>
            <p:nvPr/>
          </p:nvSpPr>
          <p:spPr>
            <a:xfrm>
              <a:off x="4533450" y="804450"/>
              <a:ext cx="7125900" cy="4639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dist="19050" dir="2040000" algn="bl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9"/>
            <p:cNvSpPr/>
            <p:nvPr/>
          </p:nvSpPr>
          <p:spPr>
            <a:xfrm>
              <a:off x="4145471" y="934963"/>
              <a:ext cx="7604700" cy="5173200"/>
            </a:xfrm>
            <a:prstGeom prst="roundRect">
              <a:avLst>
                <a:gd name="adj" fmla="val 6720"/>
              </a:avLst>
            </a:prstGeom>
            <a:solidFill>
              <a:srgbClr val="FFF2CC"/>
            </a:solidFill>
            <a:ln>
              <a:noFill/>
            </a:ln>
            <a:effectLst>
              <a:outerShdw blurRad="57150" dist="19050" dir="10680000" algn="bl" rotWithShape="0">
                <a:srgbClr val="000000">
                  <a:alpha val="4941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5" name="Google Shape;495;p9"/>
          <p:cNvGrpSpPr/>
          <p:nvPr/>
        </p:nvGrpSpPr>
        <p:grpSpPr>
          <a:xfrm rot="-189169">
            <a:off x="5466817" y="209813"/>
            <a:ext cx="4262458" cy="5963188"/>
            <a:chOff x="4869444" y="675159"/>
            <a:chExt cx="4262400" cy="5963107"/>
          </a:xfrm>
        </p:grpSpPr>
        <p:sp>
          <p:nvSpPr>
            <p:cNvPr id="496" name="Google Shape;496;p9"/>
            <p:cNvSpPr/>
            <p:nvPr/>
          </p:nvSpPr>
          <p:spPr>
            <a:xfrm rot="10800000">
              <a:off x="5658374" y="1842217"/>
              <a:ext cx="2475533" cy="3285184"/>
            </a:xfrm>
            <a:custGeom>
              <a:avLst/>
              <a:gdLst/>
              <a:ahLst/>
              <a:cxnLst/>
              <a:rect l="l" t="t" r="r" b="b"/>
              <a:pathLst>
                <a:path w="4670817" h="6257494" extrusionOk="0">
                  <a:moveTo>
                    <a:pt x="4670817" y="6257494"/>
                  </a:moveTo>
                  <a:lnTo>
                    <a:pt x="4438346" y="6257494"/>
                  </a:lnTo>
                  <a:lnTo>
                    <a:pt x="4364253" y="6055707"/>
                  </a:lnTo>
                  <a:lnTo>
                    <a:pt x="4449914" y="6055707"/>
                  </a:lnTo>
                  <a:lnTo>
                    <a:pt x="4449914" y="5813564"/>
                  </a:lnTo>
                  <a:lnTo>
                    <a:pt x="4220515" y="5813564"/>
                  </a:lnTo>
                  <a:lnTo>
                    <a:pt x="4220515" y="6055707"/>
                  </a:lnTo>
                  <a:lnTo>
                    <a:pt x="4293095" y="6055707"/>
                  </a:lnTo>
                  <a:lnTo>
                    <a:pt x="4219001" y="6257494"/>
                  </a:lnTo>
                  <a:lnTo>
                    <a:pt x="3938934" y="6257494"/>
                  </a:lnTo>
                  <a:lnTo>
                    <a:pt x="3994841" y="6055707"/>
                  </a:lnTo>
                  <a:lnTo>
                    <a:pt x="4048678" y="6055707"/>
                  </a:lnTo>
                  <a:lnTo>
                    <a:pt x="4048678" y="5813564"/>
                  </a:lnTo>
                  <a:lnTo>
                    <a:pt x="3819279" y="5813564"/>
                  </a:lnTo>
                  <a:lnTo>
                    <a:pt x="3819279" y="6055707"/>
                  </a:lnTo>
                  <a:lnTo>
                    <a:pt x="3866898" y="6055707"/>
                  </a:lnTo>
                  <a:lnTo>
                    <a:pt x="3889047" y="6257494"/>
                  </a:lnTo>
                  <a:lnTo>
                    <a:pt x="3562635" y="6257494"/>
                  </a:lnTo>
                  <a:lnTo>
                    <a:pt x="3562635" y="6055707"/>
                  </a:lnTo>
                  <a:lnTo>
                    <a:pt x="3647442" y="6055707"/>
                  </a:lnTo>
                  <a:lnTo>
                    <a:pt x="3647442" y="5813564"/>
                  </a:lnTo>
                  <a:lnTo>
                    <a:pt x="3418043" y="5813564"/>
                  </a:lnTo>
                  <a:lnTo>
                    <a:pt x="3418043" y="6055707"/>
                  </a:lnTo>
                  <a:lnTo>
                    <a:pt x="3471801" y="6055707"/>
                  </a:lnTo>
                  <a:lnTo>
                    <a:pt x="3471801" y="6257494"/>
                  </a:lnTo>
                  <a:lnTo>
                    <a:pt x="3240916" y="6257494"/>
                  </a:lnTo>
                  <a:lnTo>
                    <a:pt x="3166823" y="6055707"/>
                  </a:lnTo>
                  <a:lnTo>
                    <a:pt x="3246206" y="6055707"/>
                  </a:lnTo>
                  <a:lnTo>
                    <a:pt x="3246206" y="5813564"/>
                  </a:lnTo>
                  <a:lnTo>
                    <a:pt x="3016807" y="5813564"/>
                  </a:lnTo>
                  <a:lnTo>
                    <a:pt x="3016807" y="6055707"/>
                  </a:lnTo>
                  <a:lnTo>
                    <a:pt x="3090477" y="6055707"/>
                  </a:lnTo>
                  <a:lnTo>
                    <a:pt x="3016383" y="6257494"/>
                  </a:lnTo>
                  <a:lnTo>
                    <a:pt x="2774394" y="6257494"/>
                  </a:lnTo>
                  <a:lnTo>
                    <a:pt x="2774394" y="6055707"/>
                  </a:lnTo>
                  <a:lnTo>
                    <a:pt x="2844970" y="6055707"/>
                  </a:lnTo>
                  <a:lnTo>
                    <a:pt x="2844970" y="5813564"/>
                  </a:lnTo>
                  <a:lnTo>
                    <a:pt x="2615571" y="5813564"/>
                  </a:lnTo>
                  <a:lnTo>
                    <a:pt x="2615571" y="6055707"/>
                  </a:lnTo>
                  <a:lnTo>
                    <a:pt x="2683560" y="6055707"/>
                  </a:lnTo>
                  <a:lnTo>
                    <a:pt x="2683560" y="6257494"/>
                  </a:lnTo>
                  <a:lnTo>
                    <a:pt x="2354456" y="6257494"/>
                  </a:lnTo>
                  <a:lnTo>
                    <a:pt x="2367055" y="6055707"/>
                  </a:lnTo>
                  <a:lnTo>
                    <a:pt x="2443734" y="6055707"/>
                  </a:lnTo>
                  <a:lnTo>
                    <a:pt x="2443734" y="5813564"/>
                  </a:lnTo>
                  <a:lnTo>
                    <a:pt x="2214335" y="5813564"/>
                  </a:lnTo>
                  <a:lnTo>
                    <a:pt x="2214335" y="5888960"/>
                  </a:lnTo>
                  <a:lnTo>
                    <a:pt x="2197996" y="5891054"/>
                  </a:lnTo>
                  <a:lnTo>
                    <a:pt x="2214335" y="5940814"/>
                  </a:lnTo>
                  <a:lnTo>
                    <a:pt x="2214335" y="6055707"/>
                  </a:lnTo>
                  <a:lnTo>
                    <a:pt x="2252059" y="6055707"/>
                  </a:lnTo>
                  <a:lnTo>
                    <a:pt x="2318315" y="6257494"/>
                  </a:lnTo>
                  <a:lnTo>
                    <a:pt x="2011412" y="6257494"/>
                  </a:lnTo>
                  <a:lnTo>
                    <a:pt x="1957745" y="6055707"/>
                  </a:lnTo>
                  <a:lnTo>
                    <a:pt x="2042498" y="6055707"/>
                  </a:lnTo>
                  <a:lnTo>
                    <a:pt x="2042498" y="5813564"/>
                  </a:lnTo>
                  <a:lnTo>
                    <a:pt x="1813098" y="5813564"/>
                  </a:lnTo>
                  <a:lnTo>
                    <a:pt x="1813098" y="6055707"/>
                  </a:lnTo>
                  <a:lnTo>
                    <a:pt x="1895469" y="6055707"/>
                  </a:lnTo>
                  <a:lnTo>
                    <a:pt x="1841802" y="6257494"/>
                  </a:lnTo>
                  <a:lnTo>
                    <a:pt x="1562259" y="6257494"/>
                  </a:lnTo>
                  <a:lnTo>
                    <a:pt x="1562259" y="6055707"/>
                  </a:lnTo>
                  <a:lnTo>
                    <a:pt x="1641262" y="6055707"/>
                  </a:lnTo>
                  <a:lnTo>
                    <a:pt x="1641262" y="5813564"/>
                  </a:lnTo>
                  <a:lnTo>
                    <a:pt x="1411862" y="5813564"/>
                  </a:lnTo>
                  <a:lnTo>
                    <a:pt x="1411862" y="6055707"/>
                  </a:lnTo>
                  <a:lnTo>
                    <a:pt x="1471425" y="6055707"/>
                  </a:lnTo>
                  <a:lnTo>
                    <a:pt x="1471425" y="6257494"/>
                  </a:lnTo>
                  <a:lnTo>
                    <a:pt x="1230719" y="6257494"/>
                  </a:lnTo>
                  <a:lnTo>
                    <a:pt x="1177052" y="6055707"/>
                  </a:lnTo>
                  <a:lnTo>
                    <a:pt x="1240026" y="6055707"/>
                  </a:lnTo>
                  <a:lnTo>
                    <a:pt x="1240026" y="5813564"/>
                  </a:lnTo>
                  <a:lnTo>
                    <a:pt x="1010626" y="5813564"/>
                  </a:lnTo>
                  <a:lnTo>
                    <a:pt x="1010626" y="6055707"/>
                  </a:lnTo>
                  <a:lnTo>
                    <a:pt x="1123902" y="6055707"/>
                  </a:lnTo>
                  <a:lnTo>
                    <a:pt x="1070235" y="6257494"/>
                  </a:lnTo>
                  <a:lnTo>
                    <a:pt x="789011" y="6257494"/>
                  </a:lnTo>
                  <a:lnTo>
                    <a:pt x="801609" y="6055707"/>
                  </a:lnTo>
                  <a:lnTo>
                    <a:pt x="838790" y="6055707"/>
                  </a:lnTo>
                  <a:lnTo>
                    <a:pt x="838790" y="5813564"/>
                  </a:lnTo>
                  <a:lnTo>
                    <a:pt x="609390" y="5813564"/>
                  </a:lnTo>
                  <a:lnTo>
                    <a:pt x="609390" y="6055707"/>
                  </a:lnTo>
                  <a:lnTo>
                    <a:pt x="674387" y="6055707"/>
                  </a:lnTo>
                  <a:lnTo>
                    <a:pt x="740643" y="6257494"/>
                  </a:lnTo>
                  <a:lnTo>
                    <a:pt x="433760" y="6257494"/>
                  </a:lnTo>
                  <a:lnTo>
                    <a:pt x="380093" y="6055707"/>
                  </a:lnTo>
                  <a:lnTo>
                    <a:pt x="437556" y="6055707"/>
                  </a:lnTo>
                  <a:lnTo>
                    <a:pt x="437556" y="5813564"/>
                  </a:lnTo>
                  <a:lnTo>
                    <a:pt x="208156" y="5813564"/>
                  </a:lnTo>
                  <a:lnTo>
                    <a:pt x="208156" y="6055707"/>
                  </a:lnTo>
                  <a:lnTo>
                    <a:pt x="297953" y="6055707"/>
                  </a:lnTo>
                  <a:lnTo>
                    <a:pt x="244287" y="6257494"/>
                  </a:lnTo>
                  <a:lnTo>
                    <a:pt x="0" y="6257494"/>
                  </a:lnTo>
                  <a:lnTo>
                    <a:pt x="0" y="170205"/>
                  </a:lnTo>
                  <a:cubicBezTo>
                    <a:pt x="0" y="76203"/>
                    <a:pt x="76203" y="0"/>
                    <a:pt x="170205" y="0"/>
                  </a:cubicBezTo>
                  <a:lnTo>
                    <a:pt x="4500613" y="0"/>
                  </a:lnTo>
                  <a:cubicBezTo>
                    <a:pt x="4594615" y="0"/>
                    <a:pt x="4670817" y="76203"/>
                    <a:pt x="4670817" y="1702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9"/>
            <p:cNvSpPr/>
            <p:nvPr/>
          </p:nvSpPr>
          <p:spPr>
            <a:xfrm>
              <a:off x="4997302" y="733645"/>
              <a:ext cx="3987300" cy="5417400"/>
            </a:xfrm>
            <a:prstGeom prst="rect">
              <a:avLst/>
            </a:pr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9"/>
            <p:cNvSpPr/>
            <p:nvPr/>
          </p:nvSpPr>
          <p:spPr>
            <a:xfrm>
              <a:off x="4953001" y="880730"/>
              <a:ext cx="4068600" cy="3048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9"/>
            <p:cNvSpPr/>
            <p:nvPr/>
          </p:nvSpPr>
          <p:spPr>
            <a:xfrm rot="-2523123">
              <a:off x="4963893" y="1892295"/>
              <a:ext cx="1951015" cy="2064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9"/>
            <p:cNvSpPr/>
            <p:nvPr/>
          </p:nvSpPr>
          <p:spPr>
            <a:xfrm rot="-2523143">
              <a:off x="4775300" y="2221458"/>
              <a:ext cx="2685538" cy="18501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9"/>
            <p:cNvSpPr/>
            <p:nvPr/>
          </p:nvSpPr>
          <p:spPr>
            <a:xfrm rot="-2523123">
              <a:off x="6950409" y="5175983"/>
              <a:ext cx="1951015" cy="2064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9"/>
            <p:cNvSpPr/>
            <p:nvPr/>
          </p:nvSpPr>
          <p:spPr>
            <a:xfrm rot="-2523143">
              <a:off x="6480053" y="4824663"/>
              <a:ext cx="2685538" cy="18501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9"/>
            <p:cNvSpPr/>
            <p:nvPr/>
          </p:nvSpPr>
          <p:spPr>
            <a:xfrm>
              <a:off x="4869444" y="904577"/>
              <a:ext cx="4262400" cy="2535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Barlow Condensed Medium"/>
                  <a:ea typeface="Barlow Condensed Medium"/>
                  <a:cs typeface="Barlow Condensed Medium"/>
                  <a:sym typeface="Barlow Condensed Medium"/>
                </a:rPr>
                <a:t>EVIDENCE · EVIDENCE · EVIDENCE · EVIDENCE</a:t>
              </a:r>
              <a:endParaRPr sz="2000" b="1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endParaRPr>
            </a:p>
          </p:txBody>
        </p:sp>
        <p:sp>
          <p:nvSpPr>
            <p:cNvPr id="504" name="Google Shape;504;p9"/>
            <p:cNvSpPr/>
            <p:nvPr/>
          </p:nvSpPr>
          <p:spPr>
            <a:xfrm rot="-5400000">
              <a:off x="2509252" y="3163209"/>
              <a:ext cx="5353500" cy="377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00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DO NOT CUT HERE TO OPEN             DO NOT CUT HERE TO OPEN</a:t>
              </a: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505" name="Google Shape;505;p9"/>
            <p:cNvSpPr/>
            <p:nvPr/>
          </p:nvSpPr>
          <p:spPr>
            <a:xfrm rot="5400000">
              <a:off x="6111976" y="3772817"/>
              <a:ext cx="5353500" cy="377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00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DO NOT CUT HERE TO OPEN             DO NOT CUT HERE TO OPEN</a:t>
              </a: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</p:grpSp>
      <p:sp>
        <p:nvSpPr>
          <p:cNvPr id="506" name="Google Shape;506;p9"/>
          <p:cNvSpPr/>
          <p:nvPr/>
        </p:nvSpPr>
        <p:spPr>
          <a:xfrm rot="10800000">
            <a:off x="7223188" y="637060"/>
            <a:ext cx="4495661" cy="5678676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9"/>
          <p:cNvSpPr txBox="1">
            <a:spLocks noGrp="1"/>
          </p:cNvSpPr>
          <p:nvPr>
            <p:ph type="title"/>
          </p:nvPr>
        </p:nvSpPr>
        <p:spPr>
          <a:xfrm>
            <a:off x="254500" y="591775"/>
            <a:ext cx="4152300" cy="88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8" name="Google Shape;508;p9"/>
          <p:cNvSpPr txBox="1">
            <a:spLocks noGrp="1"/>
          </p:cNvSpPr>
          <p:nvPr>
            <p:ph type="body" idx="1"/>
          </p:nvPr>
        </p:nvSpPr>
        <p:spPr>
          <a:xfrm>
            <a:off x="7363725" y="1551200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509" name="Google Shape;509;p9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">
  <p:cSld name="CUSTOM_3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2" name="Google Shape;512;p10" descr="A close up of a sig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5586" r="3718"/>
          <a:stretch/>
        </p:blipFill>
        <p:spPr>
          <a:xfrm>
            <a:off x="0" y="0"/>
            <a:ext cx="12191999" cy="68580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3" name="Google Shape;513;p10"/>
          <p:cNvGrpSpPr/>
          <p:nvPr/>
        </p:nvGrpSpPr>
        <p:grpSpPr>
          <a:xfrm>
            <a:off x="-149" y="5449283"/>
            <a:ext cx="12192612" cy="1408847"/>
            <a:chOff x="-3983665" y="4032615"/>
            <a:chExt cx="16261153" cy="1342143"/>
          </a:xfrm>
        </p:grpSpPr>
        <p:pic>
          <p:nvPicPr>
            <p:cNvPr id="514" name="Google Shape;514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30748" y="4034387"/>
              <a:ext cx="8146739" cy="13403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5" name="Google Shape;515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flipH="1">
              <a:off x="-3983665" y="4032615"/>
              <a:ext cx="8146739" cy="134037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16" name="Google Shape;516;p10"/>
          <p:cNvSpPr txBox="1">
            <a:spLocks noGrp="1"/>
          </p:cNvSpPr>
          <p:nvPr>
            <p:ph type="title"/>
          </p:nvPr>
        </p:nvSpPr>
        <p:spPr>
          <a:xfrm>
            <a:off x="6533050" y="444800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7" name="Google Shape;517;p10"/>
          <p:cNvSpPr txBox="1">
            <a:spLocks noGrp="1"/>
          </p:cNvSpPr>
          <p:nvPr>
            <p:ph type="body" idx="1"/>
          </p:nvPr>
        </p:nvSpPr>
        <p:spPr>
          <a:xfrm>
            <a:off x="6518100" y="1466150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518" name="Google Shape;518;p10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2F2F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Glass Antiqua"/>
              <a:buNone/>
              <a:defRPr sz="3700" b="1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Glass Antiqua"/>
              <a:buNone/>
              <a:defRPr sz="3700" b="1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Glass Antiqua"/>
              <a:buNone/>
              <a:defRPr sz="3700" b="1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Glass Antiqua"/>
              <a:buNone/>
              <a:defRPr sz="3700" b="1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Glass Antiqua"/>
              <a:buNone/>
              <a:defRPr sz="3700" b="1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Glass Antiqua"/>
              <a:buNone/>
              <a:defRPr sz="3700" b="1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Glass Antiqua"/>
              <a:buNone/>
              <a:defRPr sz="3700" b="1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Glass Antiqua"/>
              <a:buNone/>
              <a:defRPr sz="3700" b="1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Glass Antiqua"/>
              <a:buNone/>
              <a:defRPr sz="3700" b="1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●"/>
              <a:defRPr sz="24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Caveat"/>
              <a:buChar char="○"/>
              <a:defRPr sz="19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Caveat"/>
              <a:buChar char="■"/>
              <a:defRPr sz="19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Caveat"/>
              <a:buChar char="●"/>
              <a:defRPr sz="19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Caveat"/>
              <a:buChar char="○"/>
              <a:defRPr sz="19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Caveat"/>
              <a:buChar char="■"/>
              <a:defRPr sz="19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Caveat"/>
              <a:buChar char="●"/>
              <a:defRPr sz="19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Caveat"/>
              <a:buChar char="○"/>
              <a:defRPr sz="19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Caveat"/>
              <a:buChar char="■"/>
              <a:defRPr sz="19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91975" y="62170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kamar-shahein-1314461b7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kaggle.com/datasets/currie32/crimes-in-chicago" TargetMode="External"/><Relationship Id="rId4" Type="http://schemas.openxmlformats.org/officeDocument/2006/relationships/hyperlink" Target="https://www.linkedin.com/in/mohamed-adel-hosny-692283a3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sagepub.com/action/doSearch?target=default&amp;ContribAuthorStored=Rodr%C3%ADguez-Men%C3%A9s%2C+Jorg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BE41B09-76A3-4BE5-AB47-558E2DA42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5159" y="2575772"/>
            <a:ext cx="3451247" cy="3178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1" name="Google Shape;741;p16"/>
          <p:cNvSpPr txBox="1">
            <a:spLocks noGrp="1"/>
          </p:cNvSpPr>
          <p:nvPr>
            <p:ph type="ctrTitle"/>
          </p:nvPr>
        </p:nvSpPr>
        <p:spPr>
          <a:xfrm>
            <a:off x="6655103" y="-161128"/>
            <a:ext cx="6035042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Crimes in Chicago</a:t>
            </a:r>
            <a:r>
              <a:rPr lang="en" dirty="0"/>
              <a:t>.</a:t>
            </a:r>
            <a:endParaRPr dirty="0"/>
          </a:p>
        </p:txBody>
      </p:sp>
      <p:sp>
        <p:nvSpPr>
          <p:cNvPr id="742" name="Google Shape;742;p16"/>
          <p:cNvSpPr txBox="1">
            <a:spLocks noGrp="1"/>
          </p:cNvSpPr>
          <p:nvPr>
            <p:ph type="subTitle" idx="1"/>
          </p:nvPr>
        </p:nvSpPr>
        <p:spPr>
          <a:xfrm>
            <a:off x="4754876" y="5312672"/>
            <a:ext cx="7414259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/>
            <a:r>
              <a:rPr lang="en-US" b="1" dirty="0"/>
              <a:t>Supervisor/  </a:t>
            </a:r>
          </a:p>
          <a:p>
            <a:pPr marL="0" lvl="0" indent="0"/>
            <a:r>
              <a:rPr lang="en-US" dirty="0"/>
              <a:t>Dr/ </a:t>
            </a:r>
            <a:r>
              <a:rPr lang="en-US" b="1" dirty="0" err="1"/>
              <a:t>Doaa</a:t>
            </a:r>
            <a:r>
              <a:rPr lang="en-US" b="1" dirty="0"/>
              <a:t> Mahmoud Abdel-</a:t>
            </a:r>
            <a:r>
              <a:rPr lang="en-US" b="1" dirty="0" err="1"/>
              <a:t>aty</a:t>
            </a:r>
            <a:endParaRPr dirty="0"/>
          </a:p>
        </p:txBody>
      </p:sp>
      <p:sp>
        <p:nvSpPr>
          <p:cNvPr id="743" name="Google Shape;743;p16"/>
          <p:cNvSpPr txBox="1"/>
          <p:nvPr/>
        </p:nvSpPr>
        <p:spPr>
          <a:xfrm>
            <a:off x="1398375" y="524375"/>
            <a:ext cx="1868100" cy="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dlee"/>
              <a:ea typeface="Handlee"/>
              <a:cs typeface="Handlee"/>
              <a:sym typeface="Handlee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021803-3A65-444B-87A4-11ABF11CB5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21"/>
          <p:cNvSpPr txBox="1">
            <a:spLocks noGrp="1"/>
          </p:cNvSpPr>
          <p:nvPr>
            <p:ph type="title"/>
          </p:nvPr>
        </p:nvSpPr>
        <p:spPr>
          <a:xfrm>
            <a:off x="8324758" y="649328"/>
            <a:ext cx="3237096" cy="341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en-US" dirty="0"/>
              <a:t>4-Data Exploration</a:t>
            </a:r>
          </a:p>
        </p:txBody>
      </p:sp>
      <p:sp>
        <p:nvSpPr>
          <p:cNvPr id="826" name="Google Shape;826;p21"/>
          <p:cNvSpPr txBox="1">
            <a:spLocks noGrp="1"/>
          </p:cNvSpPr>
          <p:nvPr>
            <p:ph type="body" idx="3"/>
          </p:nvPr>
        </p:nvSpPr>
        <p:spPr>
          <a:xfrm>
            <a:off x="2196925" y="782300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2</a:t>
            </a:r>
            <a:endParaRPr sz="6000" dirty="0"/>
          </a:p>
        </p:txBody>
      </p:sp>
      <p:sp>
        <p:nvSpPr>
          <p:cNvPr id="827" name="Google Shape;827;p21"/>
          <p:cNvSpPr txBox="1">
            <a:spLocks noGrp="1"/>
          </p:cNvSpPr>
          <p:nvPr>
            <p:ph type="body" idx="4"/>
          </p:nvPr>
        </p:nvSpPr>
        <p:spPr>
          <a:xfrm>
            <a:off x="2196925" y="2928825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6</a:t>
            </a:r>
            <a:endParaRPr sz="6000"/>
          </a:p>
        </p:txBody>
      </p:sp>
      <p:sp>
        <p:nvSpPr>
          <p:cNvPr id="828" name="Google Shape;828;p21"/>
          <p:cNvSpPr txBox="1">
            <a:spLocks noGrp="1"/>
          </p:cNvSpPr>
          <p:nvPr>
            <p:ph type="body" idx="5"/>
          </p:nvPr>
        </p:nvSpPr>
        <p:spPr>
          <a:xfrm>
            <a:off x="3959000" y="533400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3</a:t>
            </a:r>
            <a:endParaRPr sz="6000"/>
          </a:p>
        </p:txBody>
      </p:sp>
      <p:sp>
        <p:nvSpPr>
          <p:cNvPr id="829" name="Google Shape;829;p21"/>
          <p:cNvSpPr txBox="1">
            <a:spLocks noGrp="1"/>
          </p:cNvSpPr>
          <p:nvPr>
            <p:ph type="body" idx="6"/>
          </p:nvPr>
        </p:nvSpPr>
        <p:spPr>
          <a:xfrm>
            <a:off x="3959000" y="2679925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7</a:t>
            </a:r>
            <a:endParaRPr sz="6000"/>
          </a:p>
        </p:txBody>
      </p:sp>
      <p:sp>
        <p:nvSpPr>
          <p:cNvPr id="830" name="Google Shape;830;p21"/>
          <p:cNvSpPr txBox="1">
            <a:spLocks noGrp="1"/>
          </p:cNvSpPr>
          <p:nvPr>
            <p:ph type="body" idx="7"/>
          </p:nvPr>
        </p:nvSpPr>
        <p:spPr>
          <a:xfrm>
            <a:off x="5702125" y="858500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4</a:t>
            </a:r>
            <a:endParaRPr sz="6000"/>
          </a:p>
        </p:txBody>
      </p:sp>
      <p:sp>
        <p:nvSpPr>
          <p:cNvPr id="831" name="Google Shape;831;p21"/>
          <p:cNvSpPr txBox="1">
            <a:spLocks noGrp="1"/>
          </p:cNvSpPr>
          <p:nvPr>
            <p:ph type="body" idx="8"/>
          </p:nvPr>
        </p:nvSpPr>
        <p:spPr>
          <a:xfrm>
            <a:off x="5702125" y="3005025"/>
            <a:ext cx="1168200" cy="132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8</a:t>
            </a:r>
            <a:endParaRPr sz="60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5BC8D7-B9EB-4E75-A1AC-75ACB554F9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3F44B58C-014F-435A-9518-6EE262A48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25" y="239759"/>
            <a:ext cx="5758472" cy="4201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Google Shape;881;p25">
            <a:extLst>
              <a:ext uri="{FF2B5EF4-FFF2-40B4-BE49-F238E27FC236}">
                <a16:creationId xmlns:a16="http://schemas.microsoft.com/office/drawing/2014/main" id="{835DB9ED-5205-4360-8FB5-DE0DFB1DCFD7}"/>
              </a:ext>
            </a:extLst>
          </p:cNvPr>
          <p:cNvSpPr txBox="1">
            <a:spLocks/>
          </p:cNvSpPr>
          <p:nvPr/>
        </p:nvSpPr>
        <p:spPr>
          <a:xfrm>
            <a:off x="8223848" y="2357978"/>
            <a:ext cx="3973158" cy="21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Char char="●"/>
              <a:defRPr sz="2500" b="1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marL="914400" marR="0" lvl="1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Char char="○"/>
              <a:defRPr sz="2500" b="1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marL="1371600" marR="0" lvl="2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Char char="■"/>
              <a:defRPr sz="2500" b="1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marL="1828800" marR="0" lvl="3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Char char="●"/>
              <a:defRPr sz="2500" b="1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marL="2286000" marR="0" lvl="4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Char char="○"/>
              <a:defRPr sz="2500" b="1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marL="2743200" marR="0" lvl="5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Char char="■"/>
              <a:defRPr sz="2500" b="1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marL="3200400" marR="0" lvl="6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Char char="●"/>
              <a:defRPr sz="2500" b="1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marL="3657600" marR="0" lvl="7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Char char="○"/>
              <a:defRPr sz="2500" b="1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marL="4114800" marR="0" lvl="8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Char char="■"/>
              <a:defRPr sz="2500" b="1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marL="0" indent="0" algn="l">
              <a:buNone/>
            </a:pPr>
            <a:r>
              <a:rPr lang="en-US" dirty="0"/>
              <a:t>Places :</a:t>
            </a:r>
          </a:p>
          <a:p>
            <a:pPr indent="-457200" algn="l">
              <a:buFont typeface="+mj-lt"/>
              <a:buAutoNum type="arabicParenR"/>
            </a:pPr>
            <a:r>
              <a:rPr lang="en-US" dirty="0"/>
              <a:t>Street</a:t>
            </a:r>
          </a:p>
          <a:p>
            <a:pPr indent="-457200" algn="l">
              <a:buFont typeface="+mj-lt"/>
              <a:buAutoNum type="arabicParenR"/>
            </a:pPr>
            <a:r>
              <a:rPr lang="en-US" dirty="0"/>
              <a:t>Residence</a:t>
            </a:r>
          </a:p>
          <a:p>
            <a:pPr indent="-457200" algn="l">
              <a:buFont typeface="+mj-lt"/>
              <a:buAutoNum type="arabicParenR"/>
            </a:pPr>
            <a:r>
              <a:rPr lang="en-US" dirty="0" err="1"/>
              <a:t>Apartement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26"/>
          <p:cNvSpPr txBox="1">
            <a:spLocks noGrp="1"/>
          </p:cNvSpPr>
          <p:nvPr>
            <p:ph type="title"/>
          </p:nvPr>
        </p:nvSpPr>
        <p:spPr>
          <a:xfrm>
            <a:off x="7177007" y="1011734"/>
            <a:ext cx="4624435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en-US" dirty="0"/>
              <a:t>4-Data Exploration</a:t>
            </a:r>
            <a:endParaRPr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4EBE4B2D-8EF4-4FF3-AB49-DF09E288D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5" y="595390"/>
            <a:ext cx="7099021" cy="289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DE2F1894-E849-43B2-AA20-1D1E9A7C2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4" y="3766982"/>
            <a:ext cx="7099021" cy="292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90B242-CA5F-4599-BAD4-E9A792C76E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The Most District according to crimes is “ District 8”</a:t>
            </a:r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r>
              <a:rPr lang="en-US" dirty="0"/>
              <a:t>However the crimes in D (11) is high, </a:t>
            </a:r>
          </a:p>
          <a:p>
            <a:pPr marL="76200" indent="0">
              <a:buNone/>
            </a:pPr>
            <a:r>
              <a:rPr lang="en-US" dirty="0"/>
              <a:t>The efficiency of  police department is high in arresting criminals.</a:t>
            </a:r>
          </a:p>
        </p:txBody>
      </p:sp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780A6460-B174-43E6-A54E-3DF0CDC9716F}"/>
              </a:ext>
            </a:extLst>
          </p:cNvPr>
          <p:cNvSpPr txBox="1">
            <a:spLocks/>
          </p:cNvSpPr>
          <p:nvPr/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11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48346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4"/>
          <p:cNvSpPr txBox="1">
            <a:spLocks noGrp="1"/>
          </p:cNvSpPr>
          <p:nvPr>
            <p:ph type="title"/>
          </p:nvPr>
        </p:nvSpPr>
        <p:spPr>
          <a:xfrm>
            <a:off x="7321025" y="2283750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76200" lvl="0">
              <a:lnSpc>
                <a:spcPct val="115000"/>
              </a:lnSpc>
              <a:buClr>
                <a:srgbClr val="434343"/>
              </a:buClr>
              <a:buSzPts val="2400"/>
            </a:pPr>
            <a:r>
              <a:rPr lang="en-US" sz="2400" b="0" dirty="0">
                <a:solidFill>
                  <a:srgbClr val="434343"/>
                </a:solidFill>
                <a:latin typeface="Caveat"/>
              </a:rPr>
              <a:t>The Percentage of Arrested and Domestic Crimes:</a:t>
            </a:r>
            <a:br>
              <a:rPr lang="en-US" sz="2400" b="0" dirty="0">
                <a:solidFill>
                  <a:srgbClr val="434343"/>
                </a:solidFill>
                <a:latin typeface="Caveat"/>
              </a:rPr>
            </a:br>
            <a:br>
              <a:rPr lang="en-US" sz="2400" b="0" dirty="0">
                <a:solidFill>
                  <a:srgbClr val="434343"/>
                </a:solidFill>
                <a:latin typeface="Caveat"/>
              </a:rPr>
            </a:br>
            <a:r>
              <a:rPr lang="en-US" sz="2400" b="0" dirty="0">
                <a:solidFill>
                  <a:srgbClr val="434343"/>
                </a:solidFill>
                <a:latin typeface="Caveat"/>
              </a:rPr>
              <a:t>Arrested = 28%</a:t>
            </a:r>
            <a:br>
              <a:rPr lang="en-US" sz="2400" b="0" dirty="0">
                <a:solidFill>
                  <a:srgbClr val="434343"/>
                </a:solidFill>
                <a:latin typeface="Caveat"/>
              </a:rPr>
            </a:br>
            <a:br>
              <a:rPr lang="en-US" sz="2400" b="0" dirty="0">
                <a:solidFill>
                  <a:srgbClr val="434343"/>
                </a:solidFill>
                <a:latin typeface="Caveat"/>
              </a:rPr>
            </a:br>
            <a:r>
              <a:rPr lang="en-US" sz="2400" b="0" dirty="0">
                <a:solidFill>
                  <a:srgbClr val="434343"/>
                </a:solidFill>
                <a:latin typeface="Caveat"/>
              </a:rPr>
              <a:t>Domestic = 13%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7A8ECF-0CD1-4D9E-ADB2-B217074CCF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15F8C6-7B1B-4311-A520-4C02D227FC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16" t="5149" r="1152" b="11953"/>
          <a:stretch/>
        </p:blipFill>
        <p:spPr>
          <a:xfrm>
            <a:off x="422729" y="183521"/>
            <a:ext cx="6583378" cy="30703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BF008A-7670-4ED8-9FB6-3295D7A269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00" t="6152" r="1628" b="13495"/>
          <a:stretch/>
        </p:blipFill>
        <p:spPr>
          <a:xfrm>
            <a:off x="422729" y="3604140"/>
            <a:ext cx="6560434" cy="3005662"/>
          </a:xfrm>
          <a:prstGeom prst="rect">
            <a:avLst/>
          </a:prstGeom>
        </p:spPr>
      </p:pic>
      <p:sp>
        <p:nvSpPr>
          <p:cNvPr id="14" name="Google Shape;776;p18">
            <a:extLst>
              <a:ext uri="{FF2B5EF4-FFF2-40B4-BE49-F238E27FC236}">
                <a16:creationId xmlns:a16="http://schemas.microsoft.com/office/drawing/2014/main" id="{7F51E0D9-B594-4D92-989E-7ED38C0F60C8}"/>
              </a:ext>
            </a:extLst>
          </p:cNvPr>
          <p:cNvSpPr txBox="1">
            <a:spLocks/>
          </p:cNvSpPr>
          <p:nvPr/>
        </p:nvSpPr>
        <p:spPr>
          <a:xfrm>
            <a:off x="7217994" y="1042761"/>
            <a:ext cx="4649635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lass Antiqua"/>
              <a:buNone/>
              <a:defRPr sz="4800" b="1" i="0" u="none" strike="noStrike" cap="none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lass Antiqua"/>
              <a:buNone/>
              <a:defRPr sz="4800" b="1" i="0" u="none" strike="noStrike" cap="none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lass Antiqua"/>
              <a:buNone/>
              <a:defRPr sz="4800" b="1" i="0" u="none" strike="noStrike" cap="none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lass Antiqua"/>
              <a:buNone/>
              <a:defRPr sz="4800" b="1" i="0" u="none" strike="noStrike" cap="none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lass Antiqua"/>
              <a:buNone/>
              <a:defRPr sz="4800" b="1" i="0" u="none" strike="noStrike" cap="none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lass Antiqua"/>
              <a:buNone/>
              <a:defRPr sz="4800" b="1" i="0" u="none" strike="noStrike" cap="none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lass Antiqua"/>
              <a:buNone/>
              <a:defRPr sz="4800" b="1" i="0" u="none" strike="noStrike" cap="none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lass Antiqua"/>
              <a:buNone/>
              <a:defRPr sz="4800" b="1" i="0" u="none" strike="noStrike" cap="none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lass Antiqua"/>
              <a:buNone/>
              <a:defRPr sz="4800" b="1" i="0" u="none" strike="noStrike" cap="none">
                <a:solidFill>
                  <a:schemeClr val="dk1"/>
                </a:solidFill>
                <a:latin typeface="Glass Antiqua"/>
                <a:ea typeface="Glass Antiqua"/>
                <a:cs typeface="Glass Antiqua"/>
                <a:sym typeface="Glass Antiqua"/>
              </a:defRPr>
            </a:lvl9pPr>
          </a:lstStyle>
          <a:p>
            <a:r>
              <a:rPr lang="en-US" dirty="0"/>
              <a:t>4-Data Exploration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1CC81C-5C4A-428D-9255-36495D56BA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837" name="Google Shape;837;p22"/>
          <p:cNvSpPr txBox="1">
            <a:spLocks noGrp="1"/>
          </p:cNvSpPr>
          <p:nvPr>
            <p:ph type="body" idx="1"/>
          </p:nvPr>
        </p:nvSpPr>
        <p:spPr>
          <a:xfrm>
            <a:off x="7085067" y="642026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most year with crimes is 2003, however the sudden drop in year 2004, the crimes is about to decrease with time.</a:t>
            </a: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-US" dirty="0"/>
              <a:t>The most crimes happen in the first day in the month</a:t>
            </a:r>
            <a:r>
              <a:rPr lang="en" dirty="0"/>
              <a:t>.</a:t>
            </a:r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" dirty="0"/>
              <a:t>The most  </a:t>
            </a:r>
            <a:r>
              <a:rPr lang="en-US" dirty="0"/>
              <a:t>seasonal time with crimes is the New Year Eve.</a:t>
            </a:r>
            <a:endParaRPr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67D1E02-EF01-4A10-A27B-482B8940F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41" y="428366"/>
            <a:ext cx="6830566" cy="2867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269B10A5-D02F-49CE-B203-44CF3CBD6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500" y="3562219"/>
            <a:ext cx="6830567" cy="2867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07687FC-0154-4140-85E7-88EC0CB3AF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2691" y="4445481"/>
            <a:ext cx="1338897" cy="212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52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66" name="Shape 15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7" name="Google Shape;15367;p1"/>
          <p:cNvSpPr txBox="1"/>
          <p:nvPr>
            <p:ph type="title"/>
          </p:nvPr>
        </p:nvSpPr>
        <p:spPr>
          <a:xfrm>
            <a:off x="8324758" y="649328"/>
            <a:ext cx="3237000" cy="3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/>
              <a:t>4-Data Exploration</a:t>
            </a:r>
            <a:endParaRPr/>
          </a:p>
        </p:txBody>
      </p:sp>
      <p:sp>
        <p:nvSpPr>
          <p:cNvPr id="15368" name="Google Shape;15368;p1"/>
          <p:cNvSpPr txBox="1"/>
          <p:nvPr>
            <p:ph idx="3" type="body"/>
          </p:nvPr>
        </p:nvSpPr>
        <p:spPr>
          <a:xfrm>
            <a:off x="2196925" y="782300"/>
            <a:ext cx="11682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6000"/>
              <a:t>2</a:t>
            </a:r>
            <a:endParaRPr sz="6000"/>
          </a:p>
        </p:txBody>
      </p:sp>
      <p:sp>
        <p:nvSpPr>
          <p:cNvPr id="15369" name="Google Shape;15369;p1"/>
          <p:cNvSpPr txBox="1"/>
          <p:nvPr>
            <p:ph idx="4" type="body"/>
          </p:nvPr>
        </p:nvSpPr>
        <p:spPr>
          <a:xfrm>
            <a:off x="2196925" y="2928825"/>
            <a:ext cx="11682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6000"/>
              <a:t>6</a:t>
            </a:r>
            <a:endParaRPr sz="6000"/>
          </a:p>
        </p:txBody>
      </p:sp>
      <p:sp>
        <p:nvSpPr>
          <p:cNvPr id="15370" name="Google Shape;15370;p1"/>
          <p:cNvSpPr txBox="1"/>
          <p:nvPr>
            <p:ph idx="5" type="body"/>
          </p:nvPr>
        </p:nvSpPr>
        <p:spPr>
          <a:xfrm>
            <a:off x="3959000" y="533400"/>
            <a:ext cx="11682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6000"/>
              <a:t>3</a:t>
            </a:r>
            <a:endParaRPr sz="6000"/>
          </a:p>
        </p:txBody>
      </p:sp>
      <p:sp>
        <p:nvSpPr>
          <p:cNvPr id="15371" name="Google Shape;15371;p1"/>
          <p:cNvSpPr txBox="1"/>
          <p:nvPr>
            <p:ph idx="6" type="body"/>
          </p:nvPr>
        </p:nvSpPr>
        <p:spPr>
          <a:xfrm>
            <a:off x="3959000" y="2679925"/>
            <a:ext cx="11682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6000"/>
              <a:t>7</a:t>
            </a:r>
            <a:endParaRPr sz="6000"/>
          </a:p>
        </p:txBody>
      </p:sp>
      <p:sp>
        <p:nvSpPr>
          <p:cNvPr id="15372" name="Google Shape;15372;p1"/>
          <p:cNvSpPr txBox="1"/>
          <p:nvPr>
            <p:ph idx="7" type="body"/>
          </p:nvPr>
        </p:nvSpPr>
        <p:spPr>
          <a:xfrm>
            <a:off x="5702125" y="858500"/>
            <a:ext cx="11682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6000"/>
              <a:t>4</a:t>
            </a:r>
            <a:endParaRPr sz="6000"/>
          </a:p>
        </p:txBody>
      </p:sp>
      <p:sp>
        <p:nvSpPr>
          <p:cNvPr id="15373" name="Google Shape;15373;p1"/>
          <p:cNvSpPr txBox="1"/>
          <p:nvPr>
            <p:ph idx="8" type="body"/>
          </p:nvPr>
        </p:nvSpPr>
        <p:spPr>
          <a:xfrm>
            <a:off x="5702125" y="3005025"/>
            <a:ext cx="11682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sz="6000"/>
              <a:t>8</a:t>
            </a:r>
            <a:endParaRPr sz="6000"/>
          </a:p>
        </p:txBody>
      </p:sp>
      <p:sp>
        <p:nvSpPr>
          <p:cNvPr id="15374" name="Google Shape;15374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75" name="Google Shape;15375;p1"/>
          <p:cNvSpPr txBox="1"/>
          <p:nvPr/>
        </p:nvSpPr>
        <p:spPr>
          <a:xfrm>
            <a:off x="8069300" y="2267825"/>
            <a:ext cx="3702000" cy="21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None/>
            </a:pPr>
            <a:r>
              <a:rPr b="1" i="0" lang="en-US" sz="2500" u="none" cap="none" strike="noStrik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rPr>
              <a:t>The trend of data is about to decrease with time.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None/>
            </a:pPr>
            <a:r>
              <a:t/>
            </a:r>
            <a:endParaRPr b="1" i="0" sz="2500" u="none" cap="none" strike="noStrike">
              <a:solidFill>
                <a:schemeClr val="dk2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None/>
            </a:pPr>
            <a:r>
              <a:rPr b="1" i="0" lang="en-US" sz="2500" u="none" cap="none" strike="noStrik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rPr>
              <a:t>The amount of residuals is approximate same except in years 2004 and 20</a:t>
            </a:r>
            <a:r>
              <a:rPr b="1" lang="en-US" sz="2500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rPr>
              <a:t>02. </a:t>
            </a:r>
            <a:endParaRPr b="1" sz="2500">
              <a:solidFill>
                <a:schemeClr val="dk2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Caveat"/>
              <a:buNone/>
            </a:pPr>
            <a:r>
              <a:t/>
            </a:r>
            <a:endParaRPr b="1" sz="2500">
              <a:solidFill>
                <a:schemeClr val="dk2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5376" name="Google Shape;1537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274" y="331140"/>
            <a:ext cx="7236357" cy="4697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26"/>
          <p:cNvSpPr txBox="1">
            <a:spLocks noGrp="1"/>
          </p:cNvSpPr>
          <p:nvPr>
            <p:ph type="title"/>
          </p:nvPr>
        </p:nvSpPr>
        <p:spPr>
          <a:xfrm>
            <a:off x="7313164" y="715520"/>
            <a:ext cx="4824157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en-US" dirty="0"/>
              <a:t>5-Data Decoding and feature selection</a:t>
            </a:r>
          </a:p>
        </p:txBody>
      </p:sp>
      <p:sp>
        <p:nvSpPr>
          <p:cNvPr id="908" name="Google Shape;908;p26"/>
          <p:cNvSpPr txBox="1">
            <a:spLocks noGrp="1"/>
          </p:cNvSpPr>
          <p:nvPr>
            <p:ph type="body" idx="1"/>
          </p:nvPr>
        </p:nvSpPr>
        <p:spPr>
          <a:xfrm>
            <a:off x="7313164" y="3195846"/>
            <a:ext cx="4251000" cy="4264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sz="4000" dirty="0"/>
              <a:t>The highest correlation “Arrest “with “Type “</a:t>
            </a:r>
            <a:endParaRPr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4BAEC9-E8F7-4721-8B7A-3A1AEE20B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79" y="422526"/>
            <a:ext cx="7001815" cy="2773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78181B-EF9B-4BAD-B888-182C7A60D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86" y="3429000"/>
            <a:ext cx="6422267" cy="3316072"/>
          </a:xfrm>
          <a:prstGeom prst="rect">
            <a:avLst/>
          </a:prstGeom>
        </p:spPr>
      </p:pic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5CC49131-F5BC-4A19-8DDA-CE5AAF3CAEFF}"/>
              </a:ext>
            </a:extLst>
          </p:cNvPr>
          <p:cNvSpPr txBox="1">
            <a:spLocks/>
          </p:cNvSpPr>
          <p:nvPr/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15</a:t>
            </a:fld>
            <a:endParaRPr lang="e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8"/>
          <p:cNvSpPr txBox="1">
            <a:spLocks noGrp="1"/>
          </p:cNvSpPr>
          <p:nvPr>
            <p:ph type="body" idx="1"/>
          </p:nvPr>
        </p:nvSpPr>
        <p:spPr>
          <a:xfrm>
            <a:off x="7154346" y="2271153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Naive Bayes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XGB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Random Forest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Decision Tree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K Neighbors Classifier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Logistic Regression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endParaRPr lang="en-US" dirty="0"/>
          </a:p>
        </p:txBody>
      </p:sp>
      <p:sp>
        <p:nvSpPr>
          <p:cNvPr id="776" name="Google Shape;776;p18"/>
          <p:cNvSpPr txBox="1">
            <a:spLocks noGrp="1"/>
          </p:cNvSpPr>
          <p:nvPr>
            <p:ph type="title"/>
          </p:nvPr>
        </p:nvSpPr>
        <p:spPr>
          <a:xfrm>
            <a:off x="7256660" y="743792"/>
            <a:ext cx="477165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en-US" dirty="0"/>
              <a:t>6-Appling Models 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Model Comparison </a:t>
            </a:r>
          </a:p>
        </p:txBody>
      </p:sp>
      <p:grpSp>
        <p:nvGrpSpPr>
          <p:cNvPr id="777" name="Google Shape;777;p18"/>
          <p:cNvGrpSpPr/>
          <p:nvPr/>
        </p:nvGrpSpPr>
        <p:grpSpPr>
          <a:xfrm>
            <a:off x="9918689" y="4387467"/>
            <a:ext cx="1696036" cy="2051033"/>
            <a:chOff x="4078409" y="4053315"/>
            <a:chExt cx="856930" cy="912300"/>
          </a:xfrm>
        </p:grpSpPr>
        <p:grpSp>
          <p:nvGrpSpPr>
            <p:cNvPr id="778" name="Google Shape;778;p18"/>
            <p:cNvGrpSpPr/>
            <p:nvPr/>
          </p:nvGrpSpPr>
          <p:grpSpPr>
            <a:xfrm>
              <a:off x="4078409" y="4053315"/>
              <a:ext cx="856930" cy="912300"/>
              <a:chOff x="4708194" y="2775577"/>
              <a:chExt cx="856930" cy="912300"/>
            </a:xfrm>
          </p:grpSpPr>
          <p:sp>
            <p:nvSpPr>
              <p:cNvPr id="779" name="Google Shape;779;p18"/>
              <p:cNvSpPr/>
              <p:nvPr/>
            </p:nvSpPr>
            <p:spPr>
              <a:xfrm rot="10800000">
                <a:off x="4708194" y="2802548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p18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81" name="Google Shape;781;p18"/>
            <p:cNvSpPr/>
            <p:nvPr/>
          </p:nvSpPr>
          <p:spPr>
            <a:xfrm rot="-89211">
              <a:off x="4354307" y="4147464"/>
              <a:ext cx="439348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600" b="0" i="0" u="none" strike="noStrike" cap="none" dirty="0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1</a:t>
              </a:r>
              <a:endParaRPr sz="9600" b="0" i="0" u="none" strike="noStrike" cap="none" dirty="0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A81D88-1A4F-4D5A-B94B-C5FC646CAC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C1E94DD3-D171-4848-9E13-591FD0AA9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81" y="594509"/>
            <a:ext cx="5717125" cy="551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952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22"/>
          <p:cNvSpPr txBox="1">
            <a:spLocks noGrp="1"/>
          </p:cNvSpPr>
          <p:nvPr>
            <p:ph type="body" idx="1"/>
          </p:nvPr>
        </p:nvSpPr>
        <p:spPr>
          <a:xfrm>
            <a:off x="7234936" y="1122844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train scores and test scores for all models are almost the same.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precision is high in Random Forest and Decision Tree models.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1CC81C-5C4A-428D-9255-36495D56BA2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 dirty="0"/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E39CF729-6C86-49DD-B5B6-B7DCCE95E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556" y="151640"/>
            <a:ext cx="5103207" cy="487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>
            <a:extLst>
              <a:ext uri="{FF2B5EF4-FFF2-40B4-BE49-F238E27FC236}">
                <a16:creationId xmlns:a16="http://schemas.microsoft.com/office/drawing/2014/main" id="{5D71ABEC-CB75-46AD-95BF-620AF4848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847" y="3558206"/>
            <a:ext cx="3962936" cy="273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055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28"/>
          <p:cNvSpPr txBox="1">
            <a:spLocks noGrp="1"/>
          </p:cNvSpPr>
          <p:nvPr>
            <p:ph type="title"/>
          </p:nvPr>
        </p:nvSpPr>
        <p:spPr>
          <a:xfrm>
            <a:off x="506479" y="419975"/>
            <a:ext cx="112185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7-Conclusion and recommendations</a:t>
            </a:r>
            <a:br>
              <a:rPr lang="en-US" dirty="0"/>
            </a:br>
            <a:endParaRPr dirty="0"/>
          </a:p>
        </p:txBody>
      </p:sp>
      <p:sp>
        <p:nvSpPr>
          <p:cNvPr id="920" name="Google Shape;920;p28"/>
          <p:cNvSpPr txBox="1">
            <a:spLocks noGrp="1"/>
          </p:cNvSpPr>
          <p:nvPr>
            <p:ph type="body" idx="1"/>
          </p:nvPr>
        </p:nvSpPr>
        <p:spPr>
          <a:xfrm>
            <a:off x="467025" y="1441325"/>
            <a:ext cx="11218500" cy="370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>
              <a:spcAft>
                <a:spcPts val="2100"/>
              </a:spcAft>
              <a:buFont typeface="Wingdings" panose="05000000000000000000" pitchFamily="2" charset="2"/>
              <a:buChar char="v"/>
            </a:pPr>
            <a:r>
              <a:rPr lang="en-US" dirty="0"/>
              <a:t>Protocols used in District 11 need to studded and  applied on the other Districts.</a:t>
            </a:r>
          </a:p>
          <a:p>
            <a:pPr marL="342900" indent="-342900">
              <a:spcAft>
                <a:spcPts val="2100"/>
              </a:spcAft>
              <a:buFont typeface="Wingdings" panose="05000000000000000000" pitchFamily="2" charset="2"/>
              <a:buChar char="v"/>
            </a:pPr>
            <a:r>
              <a:rPr lang="en-US" dirty="0"/>
              <a:t>The curve of time with criminals is decreasing.</a:t>
            </a:r>
          </a:p>
          <a:p>
            <a:pPr marL="342900" indent="-342900">
              <a:spcAft>
                <a:spcPts val="2100"/>
              </a:spcAft>
              <a:buFont typeface="Wingdings" panose="05000000000000000000" pitchFamily="2" charset="2"/>
              <a:buChar char="v"/>
            </a:pPr>
            <a:r>
              <a:rPr lang="en-US" dirty="0"/>
              <a:t>In New Years Eve, the police department must be in full potion as it is the highest number of crimes commit that day.</a:t>
            </a:r>
          </a:p>
          <a:p>
            <a:pPr marL="342900" indent="-342900">
              <a:spcAft>
                <a:spcPts val="2100"/>
              </a:spcAft>
              <a:buFont typeface="Wingdings" panose="05000000000000000000" pitchFamily="2" charset="2"/>
              <a:buChar char="v"/>
            </a:pPr>
            <a:r>
              <a:rPr lang="en-US" dirty="0"/>
              <a:t>For measuring the department performance , we can use Random forest or Decision Tree models to predict the number of arrests that may happen and evaluate the recourses.</a:t>
            </a:r>
            <a:endParaRPr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00DA3C9-BEDB-45C5-A2C4-505D11C9184C}"/>
              </a:ext>
            </a:extLst>
          </p:cNvPr>
          <p:cNvSpPr txBox="1">
            <a:spLocks/>
          </p:cNvSpPr>
          <p:nvPr/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18</a:t>
            </a:fld>
            <a:endParaRPr lang="en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27"/>
          <p:cNvSpPr txBox="1">
            <a:spLocks noGrp="1"/>
          </p:cNvSpPr>
          <p:nvPr>
            <p:ph type="ctrTitle"/>
          </p:nvPr>
        </p:nvSpPr>
        <p:spPr>
          <a:xfrm>
            <a:off x="5380231" y="-775108"/>
            <a:ext cx="62133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 dirty="0"/>
              <a:t>Case Closed.</a:t>
            </a:r>
            <a:endParaRPr sz="9000" dirty="0"/>
          </a:p>
        </p:txBody>
      </p:sp>
      <p:sp>
        <p:nvSpPr>
          <p:cNvPr id="3" name="Google Shape;742;p16">
            <a:extLst>
              <a:ext uri="{FF2B5EF4-FFF2-40B4-BE49-F238E27FC236}">
                <a16:creationId xmlns:a16="http://schemas.microsoft.com/office/drawing/2014/main" id="{631B33D3-6133-46C4-8EF9-178367A2F2E5}"/>
              </a:ext>
            </a:extLst>
          </p:cNvPr>
          <p:cNvSpPr txBox="1">
            <a:spLocks/>
          </p:cNvSpPr>
          <p:nvPr/>
        </p:nvSpPr>
        <p:spPr>
          <a:xfrm>
            <a:off x="6370321" y="1669741"/>
            <a:ext cx="343662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marL="914400" marR="0" lvl="1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marL="1371600" marR="0" lvl="2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marL="1828800" marR="0" lvl="3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marL="2286000" marR="0" lvl="4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marL="2743200" marR="0" lvl="5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marL="3200400" marR="0" lvl="6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marL="3657600" marR="0" lvl="7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marL="4114800" marR="0" lvl="8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marL="0" indent="0"/>
            <a:r>
              <a:rPr lang="en-US" sz="6000" dirty="0"/>
              <a:t>Thank You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76B21E5-9843-4EB4-B5B7-F3BCAED23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228" y="3069034"/>
            <a:ext cx="2216806" cy="204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85D6BFB6-3097-4A45-9B22-0703F8F645EC}"/>
              </a:ext>
            </a:extLst>
          </p:cNvPr>
          <p:cNvSpPr txBox="1">
            <a:spLocks/>
          </p:cNvSpPr>
          <p:nvPr/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19</a:t>
            </a:fld>
            <a:endParaRPr lang="e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23"/>
          <p:cNvSpPr/>
          <p:nvPr/>
        </p:nvSpPr>
        <p:spPr>
          <a:xfrm rot="-10454504">
            <a:off x="7109067" y="1630262"/>
            <a:ext cx="2793231" cy="3773222"/>
          </a:xfrm>
          <a:custGeom>
            <a:avLst/>
            <a:gdLst/>
            <a:ahLst/>
            <a:cxnLst/>
            <a:rect l="l" t="t" r="r" b="b"/>
            <a:pathLst>
              <a:path w="4670817" h="6257494" extrusionOk="0">
                <a:moveTo>
                  <a:pt x="4670817" y="6257494"/>
                </a:moveTo>
                <a:lnTo>
                  <a:pt x="4438346" y="6257494"/>
                </a:lnTo>
                <a:lnTo>
                  <a:pt x="4364253" y="6055707"/>
                </a:lnTo>
                <a:lnTo>
                  <a:pt x="4449914" y="6055707"/>
                </a:lnTo>
                <a:lnTo>
                  <a:pt x="4449914" y="5813564"/>
                </a:lnTo>
                <a:lnTo>
                  <a:pt x="4220515" y="5813564"/>
                </a:lnTo>
                <a:lnTo>
                  <a:pt x="4220515" y="6055707"/>
                </a:lnTo>
                <a:lnTo>
                  <a:pt x="4293095" y="6055707"/>
                </a:lnTo>
                <a:lnTo>
                  <a:pt x="4219001" y="6257494"/>
                </a:lnTo>
                <a:lnTo>
                  <a:pt x="3938934" y="6257494"/>
                </a:lnTo>
                <a:lnTo>
                  <a:pt x="3994841" y="6055707"/>
                </a:lnTo>
                <a:lnTo>
                  <a:pt x="4048678" y="6055707"/>
                </a:lnTo>
                <a:lnTo>
                  <a:pt x="4048678" y="5813564"/>
                </a:lnTo>
                <a:lnTo>
                  <a:pt x="3819279" y="5813564"/>
                </a:lnTo>
                <a:lnTo>
                  <a:pt x="3819279" y="6055707"/>
                </a:lnTo>
                <a:lnTo>
                  <a:pt x="3866898" y="6055707"/>
                </a:lnTo>
                <a:lnTo>
                  <a:pt x="3889047" y="6257494"/>
                </a:lnTo>
                <a:lnTo>
                  <a:pt x="3562635" y="6257494"/>
                </a:lnTo>
                <a:lnTo>
                  <a:pt x="3562635" y="6055707"/>
                </a:lnTo>
                <a:lnTo>
                  <a:pt x="3647442" y="6055707"/>
                </a:lnTo>
                <a:lnTo>
                  <a:pt x="3647442" y="5813564"/>
                </a:lnTo>
                <a:lnTo>
                  <a:pt x="3418043" y="5813564"/>
                </a:lnTo>
                <a:lnTo>
                  <a:pt x="3418043" y="6055707"/>
                </a:lnTo>
                <a:lnTo>
                  <a:pt x="3471801" y="6055707"/>
                </a:lnTo>
                <a:lnTo>
                  <a:pt x="3471801" y="6257494"/>
                </a:lnTo>
                <a:lnTo>
                  <a:pt x="3240916" y="6257494"/>
                </a:lnTo>
                <a:lnTo>
                  <a:pt x="3166823" y="6055707"/>
                </a:lnTo>
                <a:lnTo>
                  <a:pt x="3246206" y="6055707"/>
                </a:lnTo>
                <a:lnTo>
                  <a:pt x="3246206" y="5813564"/>
                </a:lnTo>
                <a:lnTo>
                  <a:pt x="3016807" y="5813564"/>
                </a:lnTo>
                <a:lnTo>
                  <a:pt x="3016807" y="6055707"/>
                </a:lnTo>
                <a:lnTo>
                  <a:pt x="3090477" y="6055707"/>
                </a:lnTo>
                <a:lnTo>
                  <a:pt x="3016383" y="6257494"/>
                </a:lnTo>
                <a:lnTo>
                  <a:pt x="2774394" y="6257494"/>
                </a:lnTo>
                <a:lnTo>
                  <a:pt x="2774394" y="6055707"/>
                </a:lnTo>
                <a:lnTo>
                  <a:pt x="2844970" y="6055707"/>
                </a:lnTo>
                <a:lnTo>
                  <a:pt x="2844970" y="5813564"/>
                </a:lnTo>
                <a:lnTo>
                  <a:pt x="2615571" y="5813564"/>
                </a:lnTo>
                <a:lnTo>
                  <a:pt x="2615571" y="6055707"/>
                </a:lnTo>
                <a:lnTo>
                  <a:pt x="2683560" y="6055707"/>
                </a:lnTo>
                <a:lnTo>
                  <a:pt x="2683560" y="6257494"/>
                </a:lnTo>
                <a:lnTo>
                  <a:pt x="2354456" y="6257494"/>
                </a:lnTo>
                <a:lnTo>
                  <a:pt x="2367055" y="6055707"/>
                </a:lnTo>
                <a:lnTo>
                  <a:pt x="2443734" y="6055707"/>
                </a:lnTo>
                <a:lnTo>
                  <a:pt x="2443734" y="5813564"/>
                </a:lnTo>
                <a:lnTo>
                  <a:pt x="2214335" y="5813564"/>
                </a:lnTo>
                <a:lnTo>
                  <a:pt x="2214335" y="5888960"/>
                </a:lnTo>
                <a:lnTo>
                  <a:pt x="2197996" y="5891054"/>
                </a:lnTo>
                <a:lnTo>
                  <a:pt x="2214335" y="5940814"/>
                </a:lnTo>
                <a:lnTo>
                  <a:pt x="2214335" y="6055707"/>
                </a:lnTo>
                <a:lnTo>
                  <a:pt x="2252059" y="6055707"/>
                </a:lnTo>
                <a:lnTo>
                  <a:pt x="2318315" y="6257494"/>
                </a:lnTo>
                <a:lnTo>
                  <a:pt x="2011412" y="6257494"/>
                </a:lnTo>
                <a:lnTo>
                  <a:pt x="1957745" y="6055707"/>
                </a:lnTo>
                <a:lnTo>
                  <a:pt x="2042498" y="6055707"/>
                </a:lnTo>
                <a:lnTo>
                  <a:pt x="2042498" y="5813564"/>
                </a:lnTo>
                <a:lnTo>
                  <a:pt x="1813098" y="5813564"/>
                </a:lnTo>
                <a:lnTo>
                  <a:pt x="1813098" y="6055707"/>
                </a:lnTo>
                <a:lnTo>
                  <a:pt x="1895469" y="6055707"/>
                </a:lnTo>
                <a:lnTo>
                  <a:pt x="1841802" y="6257494"/>
                </a:lnTo>
                <a:lnTo>
                  <a:pt x="1562259" y="6257494"/>
                </a:lnTo>
                <a:lnTo>
                  <a:pt x="1562259" y="6055707"/>
                </a:lnTo>
                <a:lnTo>
                  <a:pt x="1641262" y="6055707"/>
                </a:lnTo>
                <a:lnTo>
                  <a:pt x="1641262" y="5813564"/>
                </a:lnTo>
                <a:lnTo>
                  <a:pt x="1411862" y="5813564"/>
                </a:lnTo>
                <a:lnTo>
                  <a:pt x="1411862" y="6055707"/>
                </a:lnTo>
                <a:lnTo>
                  <a:pt x="1471425" y="6055707"/>
                </a:lnTo>
                <a:lnTo>
                  <a:pt x="1471425" y="6257494"/>
                </a:lnTo>
                <a:lnTo>
                  <a:pt x="1230719" y="6257494"/>
                </a:lnTo>
                <a:lnTo>
                  <a:pt x="1177052" y="6055707"/>
                </a:lnTo>
                <a:lnTo>
                  <a:pt x="1240026" y="6055707"/>
                </a:lnTo>
                <a:lnTo>
                  <a:pt x="1240026" y="5813564"/>
                </a:lnTo>
                <a:lnTo>
                  <a:pt x="1010626" y="5813564"/>
                </a:lnTo>
                <a:lnTo>
                  <a:pt x="1010626" y="6055707"/>
                </a:lnTo>
                <a:lnTo>
                  <a:pt x="1123902" y="6055707"/>
                </a:lnTo>
                <a:lnTo>
                  <a:pt x="1070235" y="6257494"/>
                </a:lnTo>
                <a:lnTo>
                  <a:pt x="789011" y="6257494"/>
                </a:lnTo>
                <a:lnTo>
                  <a:pt x="801609" y="6055707"/>
                </a:lnTo>
                <a:lnTo>
                  <a:pt x="838790" y="6055707"/>
                </a:lnTo>
                <a:lnTo>
                  <a:pt x="838790" y="5813564"/>
                </a:lnTo>
                <a:lnTo>
                  <a:pt x="609390" y="5813564"/>
                </a:lnTo>
                <a:lnTo>
                  <a:pt x="609390" y="6055707"/>
                </a:lnTo>
                <a:lnTo>
                  <a:pt x="674387" y="6055707"/>
                </a:lnTo>
                <a:lnTo>
                  <a:pt x="740643" y="6257494"/>
                </a:lnTo>
                <a:lnTo>
                  <a:pt x="433760" y="6257494"/>
                </a:lnTo>
                <a:lnTo>
                  <a:pt x="380093" y="6055707"/>
                </a:lnTo>
                <a:lnTo>
                  <a:pt x="437556" y="6055707"/>
                </a:lnTo>
                <a:lnTo>
                  <a:pt x="437556" y="5813564"/>
                </a:lnTo>
                <a:lnTo>
                  <a:pt x="208156" y="5813564"/>
                </a:lnTo>
                <a:lnTo>
                  <a:pt x="208156" y="6055707"/>
                </a:lnTo>
                <a:lnTo>
                  <a:pt x="297953" y="6055707"/>
                </a:lnTo>
                <a:lnTo>
                  <a:pt x="244287" y="6257494"/>
                </a:lnTo>
                <a:lnTo>
                  <a:pt x="0" y="6257494"/>
                </a:lnTo>
                <a:lnTo>
                  <a:pt x="0" y="170205"/>
                </a:lnTo>
                <a:cubicBezTo>
                  <a:pt x="0" y="76203"/>
                  <a:pt x="76203" y="0"/>
                  <a:pt x="170205" y="0"/>
                </a:cubicBezTo>
                <a:lnTo>
                  <a:pt x="4500613" y="0"/>
                </a:lnTo>
                <a:cubicBezTo>
                  <a:pt x="4594615" y="0"/>
                  <a:pt x="4670817" y="76203"/>
                  <a:pt x="4670817" y="1702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3" name="Google Shape;843;p23"/>
          <p:cNvGrpSpPr/>
          <p:nvPr/>
        </p:nvGrpSpPr>
        <p:grpSpPr>
          <a:xfrm>
            <a:off x="6183616" y="296207"/>
            <a:ext cx="4679609" cy="6329293"/>
            <a:chOff x="6183616" y="296207"/>
            <a:chExt cx="4679609" cy="6329293"/>
          </a:xfrm>
        </p:grpSpPr>
        <p:sp>
          <p:nvSpPr>
            <p:cNvPr id="844" name="Google Shape;844;p23"/>
            <p:cNvSpPr/>
            <p:nvPr/>
          </p:nvSpPr>
          <p:spPr>
            <a:xfrm rot="342507">
              <a:off x="6443279" y="539125"/>
              <a:ext cx="3987273" cy="5417291"/>
            </a:xfrm>
            <a:prstGeom prst="rect">
              <a:avLst/>
            </a:pr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23"/>
            <p:cNvSpPr/>
            <p:nvPr/>
          </p:nvSpPr>
          <p:spPr>
            <a:xfrm rot="342762">
              <a:off x="6638746" y="697963"/>
              <a:ext cx="4068707" cy="30481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23"/>
            <p:cNvSpPr/>
            <p:nvPr/>
          </p:nvSpPr>
          <p:spPr>
            <a:xfrm rot="-2180374">
              <a:off x="6559092" y="1600361"/>
              <a:ext cx="1951164" cy="206408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23"/>
            <p:cNvSpPr/>
            <p:nvPr/>
          </p:nvSpPr>
          <p:spPr>
            <a:xfrm rot="-2180165">
              <a:off x="6337931" y="1945897"/>
              <a:ext cx="2685477" cy="184748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23"/>
            <p:cNvSpPr/>
            <p:nvPr/>
          </p:nvSpPr>
          <p:spPr>
            <a:xfrm rot="-2180374">
              <a:off x="8209006" y="5065420"/>
              <a:ext cx="1951164" cy="206408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23"/>
            <p:cNvSpPr/>
            <p:nvPr/>
          </p:nvSpPr>
          <p:spPr>
            <a:xfrm rot="-2180165">
              <a:off x="7775190" y="4705814"/>
              <a:ext cx="2685477" cy="184748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23"/>
            <p:cNvSpPr/>
            <p:nvPr/>
          </p:nvSpPr>
          <p:spPr>
            <a:xfrm rot="342396">
              <a:off x="6577009" y="730772"/>
              <a:ext cx="4284232" cy="253555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Barlow Condensed Medium"/>
                  <a:ea typeface="Barlow Condensed Medium"/>
                  <a:cs typeface="Barlow Condensed Medium"/>
                  <a:sym typeface="Barlow Condensed Medium"/>
                </a:rPr>
                <a:t>EVIDENCE · EVIDENCE · EVIDENCE · EVIDENCE</a:t>
              </a:r>
              <a:endParaRPr sz="2000" b="1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endParaRPr>
            </a:p>
          </p:txBody>
        </p:sp>
        <p:sp>
          <p:nvSpPr>
            <p:cNvPr id="851" name="Google Shape;851;p23"/>
            <p:cNvSpPr/>
            <p:nvPr/>
          </p:nvSpPr>
          <p:spPr>
            <a:xfrm rot="-5057288">
              <a:off x="3973346" y="2789623"/>
              <a:ext cx="5353380" cy="37746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00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DO NOT CUT HERE TO OPEN             DO NOT CUT HERE TO OPEN</a:t>
              </a: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852" name="Google Shape;852;p23"/>
            <p:cNvSpPr/>
            <p:nvPr/>
          </p:nvSpPr>
          <p:spPr>
            <a:xfrm rot="5742712">
              <a:off x="7497358" y="3754616"/>
              <a:ext cx="5353380" cy="37746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00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DO NOT CUT HERE TO OPEN             DO NOT CUT HERE TO OPEN</a:t>
              </a: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</p:grpSp>
      <p:grpSp>
        <p:nvGrpSpPr>
          <p:cNvPr id="853" name="Google Shape;853;p23"/>
          <p:cNvGrpSpPr/>
          <p:nvPr/>
        </p:nvGrpSpPr>
        <p:grpSpPr>
          <a:xfrm rot="-374413">
            <a:off x="1458898" y="293250"/>
            <a:ext cx="4276908" cy="5963258"/>
            <a:chOff x="4895111" y="675159"/>
            <a:chExt cx="4276800" cy="5963107"/>
          </a:xfrm>
        </p:grpSpPr>
        <p:sp>
          <p:nvSpPr>
            <p:cNvPr id="854" name="Google Shape;854;p23"/>
            <p:cNvSpPr/>
            <p:nvPr/>
          </p:nvSpPr>
          <p:spPr>
            <a:xfrm>
              <a:off x="4997302" y="733645"/>
              <a:ext cx="3987300" cy="5417400"/>
            </a:xfrm>
            <a:prstGeom prst="rect">
              <a:avLst/>
            </a:prstGeom>
            <a:solidFill>
              <a:srgbClr val="FFFFFF">
                <a:alpha val="40000"/>
              </a:srgbClr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23"/>
            <p:cNvSpPr/>
            <p:nvPr/>
          </p:nvSpPr>
          <p:spPr>
            <a:xfrm>
              <a:off x="4953001" y="880730"/>
              <a:ext cx="4068600" cy="3048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23"/>
            <p:cNvSpPr/>
            <p:nvPr/>
          </p:nvSpPr>
          <p:spPr>
            <a:xfrm rot="-2523123">
              <a:off x="4963893" y="1892295"/>
              <a:ext cx="1951015" cy="2064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23"/>
            <p:cNvSpPr/>
            <p:nvPr/>
          </p:nvSpPr>
          <p:spPr>
            <a:xfrm rot="-2523143">
              <a:off x="4775300" y="2221458"/>
              <a:ext cx="2685538" cy="18501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23"/>
            <p:cNvSpPr/>
            <p:nvPr/>
          </p:nvSpPr>
          <p:spPr>
            <a:xfrm rot="-2523123">
              <a:off x="6950409" y="5175983"/>
              <a:ext cx="1951015" cy="206465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23"/>
            <p:cNvSpPr/>
            <p:nvPr/>
          </p:nvSpPr>
          <p:spPr>
            <a:xfrm rot="-2523143">
              <a:off x="6480053" y="4824663"/>
              <a:ext cx="2685538" cy="18501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188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23"/>
            <p:cNvSpPr/>
            <p:nvPr/>
          </p:nvSpPr>
          <p:spPr>
            <a:xfrm>
              <a:off x="4895111" y="909069"/>
              <a:ext cx="4276800" cy="2535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Barlow Condensed Medium"/>
                  <a:ea typeface="Barlow Condensed Medium"/>
                  <a:cs typeface="Barlow Condensed Medium"/>
                  <a:sym typeface="Barlow Condensed Medium"/>
                </a:rPr>
                <a:t>EVIDENCE · EVIDENCE · EVIDENCE · EVIDENCE</a:t>
              </a:r>
              <a:endParaRPr sz="2000" b="1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endParaRPr>
            </a:p>
          </p:txBody>
        </p:sp>
        <p:sp>
          <p:nvSpPr>
            <p:cNvPr id="861" name="Google Shape;861;p23"/>
            <p:cNvSpPr/>
            <p:nvPr/>
          </p:nvSpPr>
          <p:spPr>
            <a:xfrm rot="-5400000">
              <a:off x="2509252" y="3163209"/>
              <a:ext cx="5353500" cy="377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00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DO NOT CUT HERE TO OPEN             DO NOT CUT HERE TO OPEN</a:t>
              </a: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862" name="Google Shape;862;p23"/>
            <p:cNvSpPr/>
            <p:nvPr/>
          </p:nvSpPr>
          <p:spPr>
            <a:xfrm rot="5400000">
              <a:off x="6111976" y="3772817"/>
              <a:ext cx="5353500" cy="377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000000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DO NOT CUT HERE TO OPEN             DO NOT CUT HERE TO OPEN</a:t>
              </a: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</p:grpSp>
      <p:sp>
        <p:nvSpPr>
          <p:cNvPr id="863" name="Google Shape;863;p23"/>
          <p:cNvSpPr txBox="1">
            <a:spLocks noGrp="1"/>
          </p:cNvSpPr>
          <p:nvPr>
            <p:ph type="body" idx="1"/>
          </p:nvPr>
        </p:nvSpPr>
        <p:spPr>
          <a:xfrm rot="332430">
            <a:off x="7084920" y="1886624"/>
            <a:ext cx="2803163" cy="275670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>
              <a:spcAft>
                <a:spcPts val="2100"/>
              </a:spcAft>
              <a:buNone/>
            </a:pPr>
            <a:r>
              <a:rPr lang="en-US" b="1" dirty="0" err="1"/>
              <a:t>Kamar</a:t>
            </a:r>
            <a:r>
              <a:rPr lang="en-US" b="1" dirty="0"/>
              <a:t> </a:t>
            </a:r>
            <a:r>
              <a:rPr lang="en-US" b="1" dirty="0" err="1"/>
              <a:t>Seddeik</a:t>
            </a:r>
            <a:r>
              <a:rPr lang="en-US" b="1" dirty="0"/>
              <a:t> </a:t>
            </a:r>
            <a:r>
              <a:rPr lang="en-US" b="1" dirty="0" err="1"/>
              <a:t>Shahein</a:t>
            </a:r>
            <a:endParaRPr lang="en-US" b="1" dirty="0"/>
          </a:p>
          <a:p>
            <a:pPr marL="0" lvl="0" indent="0">
              <a:spcAft>
                <a:spcPts val="2100"/>
              </a:spcAft>
              <a:buNone/>
            </a:pPr>
            <a:r>
              <a:rPr lang="en-US" u="sng" dirty="0">
                <a:hlinkClick r:id="rId3"/>
              </a:rPr>
              <a:t>https://www.linkedin.com/in/kamar-shahein-1314461b7</a:t>
            </a:r>
            <a:endParaRPr lang="en-US" u="sng" dirty="0"/>
          </a:p>
        </p:txBody>
      </p:sp>
      <p:sp>
        <p:nvSpPr>
          <p:cNvPr id="24" name="Google Shape;863;p23">
            <a:extLst>
              <a:ext uri="{FF2B5EF4-FFF2-40B4-BE49-F238E27FC236}">
                <a16:creationId xmlns:a16="http://schemas.microsoft.com/office/drawing/2014/main" id="{305B27D8-2A25-40F1-9F69-D5E3C4DF35FC}"/>
              </a:ext>
            </a:extLst>
          </p:cNvPr>
          <p:cNvSpPr txBox="1">
            <a:spLocks/>
          </p:cNvSpPr>
          <p:nvPr/>
        </p:nvSpPr>
        <p:spPr>
          <a:xfrm rot="21211369">
            <a:off x="1983519" y="1425897"/>
            <a:ext cx="2803163" cy="2756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●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○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■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●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○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■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●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○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400"/>
              <a:buFont typeface="Caveat"/>
              <a:buChar char="■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marL="0" indent="0">
              <a:spcAft>
                <a:spcPts val="2100"/>
              </a:spcAft>
              <a:buFont typeface="Caveat"/>
              <a:buNone/>
            </a:pPr>
            <a:r>
              <a:rPr lang="en-US" b="1" dirty="0"/>
              <a:t>Mohamed Adel </a:t>
            </a:r>
            <a:r>
              <a:rPr lang="en-US" b="1" dirty="0" err="1"/>
              <a:t>Hosny</a:t>
            </a:r>
            <a:endParaRPr lang="en-US" b="1" dirty="0"/>
          </a:p>
          <a:p>
            <a:pPr marL="0" indent="0">
              <a:spcAft>
                <a:spcPts val="2100"/>
              </a:spcAft>
              <a:buNone/>
            </a:pPr>
            <a:r>
              <a:rPr lang="en-US" b="1" dirty="0">
                <a:hlinkClick r:id="rId4"/>
              </a:rPr>
              <a:t>https://www.linkedin.com/in/mohamed-adel-hosny-692283a3</a:t>
            </a:r>
            <a:endParaRPr lang="en-US" b="1" dirty="0"/>
          </a:p>
          <a:p>
            <a:pPr marL="0" indent="0">
              <a:spcAft>
                <a:spcPts val="2100"/>
              </a:spcAft>
              <a:buNone/>
            </a:pPr>
            <a:endParaRPr lang="en-US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6F02FA-DAD7-4F78-AC53-E717A0E228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 dirty="0"/>
          </a:p>
        </p:txBody>
      </p:sp>
      <p:sp>
        <p:nvSpPr>
          <p:cNvPr id="26" name="Google Shape;742;p16">
            <a:extLst>
              <a:ext uri="{FF2B5EF4-FFF2-40B4-BE49-F238E27FC236}">
                <a16:creationId xmlns:a16="http://schemas.microsoft.com/office/drawing/2014/main" id="{73DC66CC-26AC-4410-810A-BDE5144C7594}"/>
              </a:ext>
            </a:extLst>
          </p:cNvPr>
          <p:cNvSpPr txBox="1">
            <a:spLocks/>
          </p:cNvSpPr>
          <p:nvPr/>
        </p:nvSpPr>
        <p:spPr>
          <a:xfrm>
            <a:off x="3547198" y="5550938"/>
            <a:ext cx="5786616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marL="914400" marR="0" lvl="1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marL="1371600" marR="0" lvl="2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marL="1828800" marR="0" lvl="3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marL="2286000" marR="0" lvl="4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marL="2743200" marR="0" lvl="5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marL="3200400" marR="0" lvl="6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marL="3657600" marR="0" lvl="7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marL="4114800" marR="0" lvl="8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Font typeface="Caveat"/>
              <a:buNone/>
              <a:defRPr sz="3700" b="0" i="0" u="none" strike="noStrike" cap="none">
                <a:solidFill>
                  <a:schemeClr val="lt2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marL="0" indent="0"/>
            <a:r>
              <a:rPr lang="en-US" sz="2000" b="1" dirty="0"/>
              <a:t>Kaggle Data reference/ </a:t>
            </a:r>
          </a:p>
          <a:p>
            <a:pPr marL="0" indent="0"/>
            <a:r>
              <a:rPr lang="en-US" sz="2000" b="1" dirty="0"/>
              <a:t>Crimes in Chicago  </a:t>
            </a:r>
          </a:p>
          <a:p>
            <a:pPr marL="0" indent="0"/>
            <a:r>
              <a:rPr lang="en-US" sz="2000" b="1" dirty="0">
                <a:hlinkClick r:id="rId5"/>
              </a:rPr>
              <a:t>https://www.kaggle.com/datasets/currie32/crimes-in-chicago</a:t>
            </a:r>
            <a:endParaRPr lang="en-US" sz="2000" b="1" dirty="0"/>
          </a:p>
          <a:p>
            <a:pPr marL="0" indent="0"/>
            <a:endParaRPr lang="en-US" sz="2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20"/>
          <p:cNvSpPr txBox="1">
            <a:spLocks noGrp="1"/>
          </p:cNvSpPr>
          <p:nvPr>
            <p:ph type="body" idx="1"/>
          </p:nvPr>
        </p:nvSpPr>
        <p:spPr>
          <a:xfrm>
            <a:off x="1191525" y="3913400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4-</a:t>
            </a:r>
            <a:r>
              <a:rPr lang="en-US" dirty="0"/>
              <a:t>Data Exploration</a:t>
            </a:r>
            <a:endParaRPr dirty="0"/>
          </a:p>
        </p:txBody>
      </p:sp>
      <p:sp>
        <p:nvSpPr>
          <p:cNvPr id="798" name="Google Shape;798;p20"/>
          <p:cNvSpPr txBox="1">
            <a:spLocks noGrp="1"/>
          </p:cNvSpPr>
          <p:nvPr>
            <p:ph type="title"/>
          </p:nvPr>
        </p:nvSpPr>
        <p:spPr>
          <a:xfrm>
            <a:off x="1065975" y="962275"/>
            <a:ext cx="2008800" cy="202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Agenda</a:t>
            </a:r>
            <a:r>
              <a:rPr lang="en-US" dirty="0"/>
              <a:t> </a:t>
            </a:r>
            <a:r>
              <a:rPr lang="en" dirty="0"/>
              <a:t>!</a:t>
            </a:r>
            <a:endParaRPr dirty="0"/>
          </a:p>
        </p:txBody>
      </p:sp>
      <p:cxnSp>
        <p:nvCxnSpPr>
          <p:cNvPr id="799" name="Google Shape;799;p20"/>
          <p:cNvCxnSpPr/>
          <p:nvPr/>
        </p:nvCxnSpPr>
        <p:spPr>
          <a:xfrm rot="10800000">
            <a:off x="2035653" y="698215"/>
            <a:ext cx="2551200" cy="3822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cxnSp>
        <p:nvCxnSpPr>
          <p:cNvPr id="800" name="Google Shape;800;p20"/>
          <p:cNvCxnSpPr/>
          <p:nvPr/>
        </p:nvCxnSpPr>
        <p:spPr>
          <a:xfrm flipH="1">
            <a:off x="2007811" y="1053067"/>
            <a:ext cx="2547300" cy="26937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cxnSp>
        <p:nvCxnSpPr>
          <p:cNvPr id="801" name="Google Shape;801;p20"/>
          <p:cNvCxnSpPr/>
          <p:nvPr/>
        </p:nvCxnSpPr>
        <p:spPr>
          <a:xfrm>
            <a:off x="7213437" y="827447"/>
            <a:ext cx="2682000" cy="33705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cxnSp>
        <p:nvCxnSpPr>
          <p:cNvPr id="802" name="Google Shape;802;p20"/>
          <p:cNvCxnSpPr/>
          <p:nvPr/>
        </p:nvCxnSpPr>
        <p:spPr>
          <a:xfrm>
            <a:off x="4578917" y="4184397"/>
            <a:ext cx="5292900" cy="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cxnSp>
        <p:nvCxnSpPr>
          <p:cNvPr id="803" name="Google Shape;803;p20"/>
          <p:cNvCxnSpPr/>
          <p:nvPr/>
        </p:nvCxnSpPr>
        <p:spPr>
          <a:xfrm rot="10800000">
            <a:off x="4515355" y="1032559"/>
            <a:ext cx="2634600" cy="28305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cxnSp>
        <p:nvCxnSpPr>
          <p:cNvPr id="804" name="Google Shape;804;p20"/>
          <p:cNvCxnSpPr/>
          <p:nvPr/>
        </p:nvCxnSpPr>
        <p:spPr>
          <a:xfrm flipH="1">
            <a:off x="4577303" y="1185530"/>
            <a:ext cx="5220600" cy="29985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pic>
        <p:nvPicPr>
          <p:cNvPr id="805" name="Google Shape;80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6968898" y="563086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6" name="Google Shape;80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7017833" y="3647696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7" name="Google Shape;80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9645739" y="3970172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4348926" y="862772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792436" y="492437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0" name="Google Shape;81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841370" y="3577048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1" name="Google Shape;81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9596805" y="885562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4397860" y="3947383"/>
            <a:ext cx="573796" cy="494376"/>
          </a:xfrm>
          <a:prstGeom prst="rect">
            <a:avLst/>
          </a:prstGeom>
          <a:noFill/>
          <a:ln>
            <a:noFill/>
          </a:ln>
        </p:spPr>
      </p:pic>
      <p:sp>
        <p:nvSpPr>
          <p:cNvPr id="813" name="Google Shape;813;p20"/>
          <p:cNvSpPr txBox="1">
            <a:spLocks noGrp="1"/>
          </p:cNvSpPr>
          <p:nvPr>
            <p:ph type="body" idx="2"/>
          </p:nvPr>
        </p:nvSpPr>
        <p:spPr>
          <a:xfrm>
            <a:off x="3709088" y="42500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5-</a:t>
            </a:r>
            <a:r>
              <a:rPr lang="en-US" dirty="0"/>
              <a:t>Data Decoding and feature selection</a:t>
            </a:r>
            <a:endParaRPr dirty="0"/>
          </a:p>
        </p:txBody>
      </p:sp>
      <p:sp>
        <p:nvSpPr>
          <p:cNvPr id="814" name="Google Shape;814;p20"/>
          <p:cNvSpPr txBox="1">
            <a:spLocks noGrp="1"/>
          </p:cNvSpPr>
          <p:nvPr>
            <p:ph type="body" idx="3"/>
          </p:nvPr>
        </p:nvSpPr>
        <p:spPr>
          <a:xfrm>
            <a:off x="6376088" y="39452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6-</a:t>
            </a:r>
            <a:r>
              <a:rPr lang="en-US" dirty="0"/>
              <a:t>Appling Models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 Model Comparison </a:t>
            </a:r>
            <a:endParaRPr dirty="0"/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4"/>
          </p:nvPr>
        </p:nvSpPr>
        <p:spPr>
          <a:xfrm>
            <a:off x="8966888" y="42500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7-</a:t>
            </a:r>
            <a:r>
              <a:rPr lang="en-US" dirty="0"/>
              <a:t>Conclusion and recommendations</a:t>
            </a:r>
            <a:endParaRPr dirty="0"/>
          </a:p>
        </p:txBody>
      </p:sp>
      <p:sp>
        <p:nvSpPr>
          <p:cNvPr id="816" name="Google Shape;816;p20"/>
          <p:cNvSpPr txBox="1">
            <a:spLocks noGrp="1"/>
          </p:cNvSpPr>
          <p:nvPr>
            <p:ph type="body" idx="5"/>
          </p:nvPr>
        </p:nvSpPr>
        <p:spPr>
          <a:xfrm>
            <a:off x="3709088" y="12020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1-Introduction of Crimes In Chicago Data</a:t>
            </a:r>
            <a:endParaRPr dirty="0"/>
          </a:p>
        </p:txBody>
      </p:sp>
      <p:sp>
        <p:nvSpPr>
          <p:cNvPr id="817" name="Google Shape;817;p20"/>
          <p:cNvSpPr txBox="1">
            <a:spLocks noGrp="1"/>
          </p:cNvSpPr>
          <p:nvPr>
            <p:ph type="body" idx="6"/>
          </p:nvPr>
        </p:nvSpPr>
        <p:spPr>
          <a:xfrm>
            <a:off x="6299888" y="8972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2-</a:t>
            </a:r>
            <a:r>
              <a:rPr lang="en-US" dirty="0"/>
              <a:t>Business idea and Target  of Data</a:t>
            </a:r>
            <a:endParaRPr dirty="0"/>
          </a:p>
        </p:txBody>
      </p:sp>
      <p:sp>
        <p:nvSpPr>
          <p:cNvPr id="818" name="Google Shape;818;p20"/>
          <p:cNvSpPr txBox="1">
            <a:spLocks noGrp="1"/>
          </p:cNvSpPr>
          <p:nvPr>
            <p:ph type="body" idx="7"/>
          </p:nvPr>
        </p:nvSpPr>
        <p:spPr>
          <a:xfrm>
            <a:off x="8966888" y="1202075"/>
            <a:ext cx="1883400" cy="215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3-</a:t>
            </a:r>
            <a:r>
              <a:rPr lang="en-US" dirty="0"/>
              <a:t>Data problems and cleaning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619A81-74DA-4272-BEA2-6C83048CB8B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91838" y="6145025"/>
            <a:ext cx="731700" cy="524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7"/>
          <p:cNvSpPr txBox="1">
            <a:spLocks noGrp="1"/>
          </p:cNvSpPr>
          <p:nvPr>
            <p:ph type="title"/>
          </p:nvPr>
        </p:nvSpPr>
        <p:spPr>
          <a:xfrm>
            <a:off x="7378675" y="1063250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1- </a:t>
            </a:r>
            <a:r>
              <a:rPr lang="en-US" dirty="0"/>
              <a:t>Introduction </a:t>
            </a:r>
            <a:endParaRPr dirty="0"/>
          </a:p>
        </p:txBody>
      </p:sp>
      <p:sp>
        <p:nvSpPr>
          <p:cNvPr id="749" name="Google Shape;749;p17"/>
          <p:cNvSpPr txBox="1">
            <a:spLocks noGrp="1"/>
          </p:cNvSpPr>
          <p:nvPr>
            <p:ph type="body" idx="1"/>
          </p:nvPr>
        </p:nvSpPr>
        <p:spPr>
          <a:xfrm>
            <a:off x="7363725" y="2084600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/>
            <a:r>
              <a:rPr lang="en-US" dirty="0"/>
              <a:t>Data is about 7 Million records.</a:t>
            </a:r>
          </a:p>
          <a:p>
            <a:pPr marL="342900" indent="-342900"/>
            <a:endParaRPr lang="en-US" dirty="0"/>
          </a:p>
          <a:p>
            <a:pPr marL="342900" indent="-342900"/>
            <a:r>
              <a:rPr lang="en-US" dirty="0"/>
              <a:t>Some of features are {   ID , District , Arrested , Primary Type , Description , Domestic , Latitude , Longitude , FBI code , Updated On , Community Area  , ….</a:t>
            </a:r>
            <a:r>
              <a:rPr lang="en-US" dirty="0" err="1"/>
              <a:t>etc</a:t>
            </a:r>
            <a:r>
              <a:rPr lang="en-US" dirty="0"/>
              <a:t>  }</a:t>
            </a:r>
          </a:p>
          <a:p>
            <a:pPr marL="342900" indent="-342900"/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750" name="Google Shape;750;p17"/>
          <p:cNvSpPr/>
          <p:nvPr/>
        </p:nvSpPr>
        <p:spPr>
          <a:xfrm rot="348855">
            <a:off x="272444" y="4393723"/>
            <a:ext cx="6195772" cy="2320839"/>
          </a:xfrm>
          <a:custGeom>
            <a:avLst/>
            <a:gdLst/>
            <a:ahLst/>
            <a:cxnLst/>
            <a:rect l="l" t="t" r="r" b="b"/>
            <a:pathLst>
              <a:path w="6437491" h="3724413" extrusionOk="0">
                <a:moveTo>
                  <a:pt x="141380" y="67377"/>
                </a:moveTo>
                <a:lnTo>
                  <a:pt x="119852" y="216520"/>
                </a:lnTo>
                <a:lnTo>
                  <a:pt x="1013459" y="344178"/>
                </a:lnTo>
                <a:lnTo>
                  <a:pt x="1011713" y="356397"/>
                </a:lnTo>
                <a:lnTo>
                  <a:pt x="1020276" y="356806"/>
                </a:lnTo>
                <a:lnTo>
                  <a:pt x="992781" y="932149"/>
                </a:lnTo>
                <a:lnTo>
                  <a:pt x="949639" y="930087"/>
                </a:lnTo>
                <a:lnTo>
                  <a:pt x="945822" y="939619"/>
                </a:lnTo>
                <a:lnTo>
                  <a:pt x="398079" y="720231"/>
                </a:lnTo>
                <a:lnTo>
                  <a:pt x="96668" y="1292521"/>
                </a:lnTo>
                <a:lnTo>
                  <a:pt x="441092" y="1580713"/>
                </a:lnTo>
                <a:lnTo>
                  <a:pt x="667475" y="1416859"/>
                </a:lnTo>
                <a:lnTo>
                  <a:pt x="674573" y="1395153"/>
                </a:lnTo>
                <a:lnTo>
                  <a:pt x="879874" y="1462289"/>
                </a:lnTo>
                <a:lnTo>
                  <a:pt x="857496" y="1530723"/>
                </a:lnTo>
                <a:lnTo>
                  <a:pt x="841175" y="1525386"/>
                </a:lnTo>
                <a:lnTo>
                  <a:pt x="700774" y="1956080"/>
                </a:lnTo>
                <a:lnTo>
                  <a:pt x="1235406" y="2535650"/>
                </a:lnTo>
                <a:lnTo>
                  <a:pt x="1233014" y="2537857"/>
                </a:lnTo>
                <a:lnTo>
                  <a:pt x="1431444" y="2844992"/>
                </a:lnTo>
                <a:lnTo>
                  <a:pt x="1434316" y="2841984"/>
                </a:lnTo>
                <a:lnTo>
                  <a:pt x="1798837" y="3190036"/>
                </a:lnTo>
                <a:lnTo>
                  <a:pt x="1793782" y="3195330"/>
                </a:lnTo>
                <a:lnTo>
                  <a:pt x="2075534" y="3557382"/>
                </a:lnTo>
                <a:lnTo>
                  <a:pt x="2331289" y="3597676"/>
                </a:lnTo>
                <a:lnTo>
                  <a:pt x="2404768" y="3264646"/>
                </a:lnTo>
                <a:lnTo>
                  <a:pt x="1934448" y="3028980"/>
                </a:lnTo>
                <a:lnTo>
                  <a:pt x="1925865" y="3033552"/>
                </a:lnTo>
                <a:lnTo>
                  <a:pt x="1634711" y="2486971"/>
                </a:lnTo>
                <a:lnTo>
                  <a:pt x="1627429" y="2492019"/>
                </a:lnTo>
                <a:lnTo>
                  <a:pt x="1282080" y="1993746"/>
                </a:lnTo>
                <a:lnTo>
                  <a:pt x="1261176" y="1993746"/>
                </a:lnTo>
                <a:lnTo>
                  <a:pt x="1261176" y="1963586"/>
                </a:lnTo>
                <a:lnTo>
                  <a:pt x="1258298" y="1959434"/>
                </a:lnTo>
                <a:lnTo>
                  <a:pt x="1261176" y="1957439"/>
                </a:lnTo>
                <a:lnTo>
                  <a:pt x="1261176" y="1926369"/>
                </a:lnTo>
                <a:lnTo>
                  <a:pt x="1306003" y="1926369"/>
                </a:lnTo>
                <a:lnTo>
                  <a:pt x="1317474" y="1918419"/>
                </a:lnTo>
                <a:lnTo>
                  <a:pt x="1322984" y="1926369"/>
                </a:lnTo>
                <a:lnTo>
                  <a:pt x="1621176" y="1926369"/>
                </a:lnTo>
                <a:lnTo>
                  <a:pt x="1621176" y="1949069"/>
                </a:lnTo>
                <a:lnTo>
                  <a:pt x="1635519" y="1914986"/>
                </a:lnTo>
                <a:lnTo>
                  <a:pt x="2226180" y="2163550"/>
                </a:lnTo>
                <a:lnTo>
                  <a:pt x="2228222" y="2160493"/>
                </a:lnTo>
                <a:lnTo>
                  <a:pt x="2681257" y="2463076"/>
                </a:lnTo>
                <a:lnTo>
                  <a:pt x="2684367" y="2460584"/>
                </a:lnTo>
                <a:lnTo>
                  <a:pt x="2692238" y="2470410"/>
                </a:lnTo>
                <a:lnTo>
                  <a:pt x="2707210" y="2480410"/>
                </a:lnTo>
                <a:lnTo>
                  <a:pt x="2704045" y="2485149"/>
                </a:lnTo>
                <a:lnTo>
                  <a:pt x="3617700" y="3625740"/>
                </a:lnTo>
                <a:lnTo>
                  <a:pt x="5057773" y="2892641"/>
                </a:lnTo>
                <a:lnTo>
                  <a:pt x="5064880" y="2906602"/>
                </a:lnTo>
                <a:lnTo>
                  <a:pt x="5772640" y="3051957"/>
                </a:lnTo>
                <a:lnTo>
                  <a:pt x="5682873" y="2790442"/>
                </a:lnTo>
                <a:lnTo>
                  <a:pt x="4998042" y="2454505"/>
                </a:lnTo>
                <a:lnTo>
                  <a:pt x="5001981" y="2463220"/>
                </a:lnTo>
                <a:lnTo>
                  <a:pt x="3788197" y="3011813"/>
                </a:lnTo>
                <a:lnTo>
                  <a:pt x="3779357" y="2992253"/>
                </a:lnTo>
                <a:lnTo>
                  <a:pt x="3760294" y="2999830"/>
                </a:lnTo>
                <a:lnTo>
                  <a:pt x="3321505" y="1895833"/>
                </a:lnTo>
                <a:lnTo>
                  <a:pt x="3388414" y="1869240"/>
                </a:lnTo>
                <a:lnTo>
                  <a:pt x="3394296" y="1884039"/>
                </a:lnTo>
                <a:lnTo>
                  <a:pt x="3393975" y="1853356"/>
                </a:lnTo>
                <a:lnTo>
                  <a:pt x="5888246" y="1827279"/>
                </a:lnTo>
                <a:lnTo>
                  <a:pt x="6348240" y="1548881"/>
                </a:lnTo>
                <a:lnTo>
                  <a:pt x="6317608" y="1375522"/>
                </a:lnTo>
                <a:lnTo>
                  <a:pt x="5777123" y="1527526"/>
                </a:lnTo>
                <a:lnTo>
                  <a:pt x="5774380" y="1517769"/>
                </a:lnTo>
                <a:lnTo>
                  <a:pt x="3185623" y="1191823"/>
                </a:lnTo>
                <a:lnTo>
                  <a:pt x="3185905" y="1204418"/>
                </a:lnTo>
                <a:lnTo>
                  <a:pt x="2466087" y="1220571"/>
                </a:lnTo>
                <a:lnTo>
                  <a:pt x="2465886" y="1211615"/>
                </a:lnTo>
                <a:lnTo>
                  <a:pt x="1356004" y="839308"/>
                </a:lnTo>
                <a:lnTo>
                  <a:pt x="1366865" y="806931"/>
                </a:lnTo>
                <a:lnTo>
                  <a:pt x="1326209" y="67377"/>
                </a:lnTo>
                <a:close/>
                <a:moveTo>
                  <a:pt x="58983" y="0"/>
                </a:moveTo>
                <a:lnTo>
                  <a:pt x="1387270" y="0"/>
                </a:lnTo>
                <a:lnTo>
                  <a:pt x="1387270" y="38658"/>
                </a:lnTo>
                <a:lnTo>
                  <a:pt x="1392094" y="38392"/>
                </a:lnTo>
                <a:lnTo>
                  <a:pt x="1433376" y="789319"/>
                </a:lnTo>
                <a:lnTo>
                  <a:pt x="2501890" y="1147749"/>
                </a:lnTo>
                <a:lnTo>
                  <a:pt x="3177744" y="1132583"/>
                </a:lnTo>
                <a:lnTo>
                  <a:pt x="3179519" y="1118486"/>
                </a:lnTo>
                <a:lnTo>
                  <a:pt x="5786932" y="1446781"/>
                </a:lnTo>
                <a:lnTo>
                  <a:pt x="5786516" y="1450091"/>
                </a:lnTo>
                <a:lnTo>
                  <a:pt x="6305018" y="1304269"/>
                </a:lnTo>
                <a:lnTo>
                  <a:pt x="6303949" y="1298220"/>
                </a:lnTo>
                <a:lnTo>
                  <a:pt x="6374850" y="1285691"/>
                </a:lnTo>
                <a:lnTo>
                  <a:pt x="6424037" y="1564057"/>
                </a:lnTo>
                <a:lnTo>
                  <a:pt x="6434273" y="1580971"/>
                </a:lnTo>
                <a:lnTo>
                  <a:pt x="6427726" y="1584934"/>
                </a:lnTo>
                <a:lnTo>
                  <a:pt x="6437491" y="1640200"/>
                </a:lnTo>
                <a:lnTo>
                  <a:pt x="6366590" y="1652728"/>
                </a:lnTo>
                <a:lnTo>
                  <a:pt x="6361675" y="1624910"/>
                </a:lnTo>
                <a:lnTo>
                  <a:pt x="5914554" y="1895516"/>
                </a:lnTo>
                <a:lnTo>
                  <a:pt x="5914591" y="1899007"/>
                </a:lnTo>
                <a:lnTo>
                  <a:pt x="3410650" y="1925186"/>
                </a:lnTo>
                <a:lnTo>
                  <a:pt x="3807639" y="2924014"/>
                </a:lnTo>
                <a:lnTo>
                  <a:pt x="4954569" y="2405636"/>
                </a:lnTo>
                <a:lnTo>
                  <a:pt x="4975387" y="2363196"/>
                </a:lnTo>
                <a:lnTo>
                  <a:pt x="5717503" y="2727233"/>
                </a:lnTo>
                <a:lnTo>
                  <a:pt x="5735213" y="2721154"/>
                </a:lnTo>
                <a:lnTo>
                  <a:pt x="5875467" y="3129752"/>
                </a:lnTo>
                <a:lnTo>
                  <a:pt x="5807368" y="3153128"/>
                </a:lnTo>
                <a:lnTo>
                  <a:pt x="5799784" y="3131034"/>
                </a:lnTo>
                <a:lnTo>
                  <a:pt x="5050478" y="2977147"/>
                </a:lnTo>
                <a:lnTo>
                  <a:pt x="3582577" y="3724413"/>
                </a:lnTo>
                <a:lnTo>
                  <a:pt x="3549913" y="3660249"/>
                </a:lnTo>
                <a:lnTo>
                  <a:pt x="3552171" y="3659099"/>
                </a:lnTo>
                <a:lnTo>
                  <a:pt x="2642998" y="2524106"/>
                </a:lnTo>
                <a:lnTo>
                  <a:pt x="2205261" y="2231740"/>
                </a:lnTo>
                <a:lnTo>
                  <a:pt x="2204860" y="2232694"/>
                </a:lnTo>
                <a:lnTo>
                  <a:pt x="1621176" y="1987066"/>
                </a:lnTo>
                <a:lnTo>
                  <a:pt x="1621176" y="1993746"/>
                </a:lnTo>
                <a:lnTo>
                  <a:pt x="1369683" y="1993746"/>
                </a:lnTo>
                <a:lnTo>
                  <a:pt x="1674353" y="2433327"/>
                </a:lnTo>
                <a:lnTo>
                  <a:pt x="1684761" y="2427783"/>
                </a:lnTo>
                <a:lnTo>
                  <a:pt x="1972180" y="2967353"/>
                </a:lnTo>
                <a:lnTo>
                  <a:pt x="2466801" y="3215195"/>
                </a:lnTo>
                <a:lnTo>
                  <a:pt x="2457566" y="3233625"/>
                </a:lnTo>
                <a:lnTo>
                  <a:pt x="2484055" y="3239469"/>
                </a:lnTo>
                <a:lnTo>
                  <a:pt x="2390978" y="3661323"/>
                </a:lnTo>
                <a:lnTo>
                  <a:pt x="2367175" y="3656072"/>
                </a:lnTo>
                <a:lnTo>
                  <a:pt x="2364077" y="3675730"/>
                </a:lnTo>
                <a:lnTo>
                  <a:pt x="2051282" y="3626449"/>
                </a:lnTo>
                <a:lnTo>
                  <a:pt x="2043040" y="3632863"/>
                </a:lnTo>
                <a:lnTo>
                  <a:pt x="1733508" y="3235113"/>
                </a:lnTo>
                <a:lnTo>
                  <a:pt x="1738069" y="3231563"/>
                </a:lnTo>
                <a:lnTo>
                  <a:pt x="1389118" y="2898378"/>
                </a:lnTo>
                <a:lnTo>
                  <a:pt x="1382837" y="2902436"/>
                </a:lnTo>
                <a:lnTo>
                  <a:pt x="1167942" y="2569816"/>
                </a:lnTo>
                <a:lnTo>
                  <a:pt x="1168585" y="2569401"/>
                </a:lnTo>
                <a:lnTo>
                  <a:pt x="596661" y="1949404"/>
                </a:lnTo>
                <a:lnTo>
                  <a:pt x="640363" y="1909091"/>
                </a:lnTo>
                <a:lnTo>
                  <a:pt x="772741" y="1503007"/>
                </a:lnTo>
                <a:lnTo>
                  <a:pt x="702835" y="1480147"/>
                </a:lnTo>
                <a:lnTo>
                  <a:pt x="483398" y="1638974"/>
                </a:lnTo>
                <a:lnTo>
                  <a:pt x="448445" y="1680746"/>
                </a:lnTo>
                <a:lnTo>
                  <a:pt x="51736" y="1348805"/>
                </a:lnTo>
                <a:lnTo>
                  <a:pt x="0" y="1321557"/>
                </a:lnTo>
                <a:lnTo>
                  <a:pt x="352293" y="652658"/>
                </a:lnTo>
                <a:lnTo>
                  <a:pt x="360898" y="657190"/>
                </a:lnTo>
                <a:lnTo>
                  <a:pt x="371050" y="631844"/>
                </a:lnTo>
                <a:lnTo>
                  <a:pt x="924457" y="853501"/>
                </a:lnTo>
                <a:lnTo>
                  <a:pt x="946005" y="402603"/>
                </a:lnTo>
                <a:lnTo>
                  <a:pt x="41700" y="273418"/>
                </a:lnTo>
                <a:lnTo>
                  <a:pt x="51229" y="206717"/>
                </a:lnTo>
                <a:lnTo>
                  <a:pt x="53152" y="206992"/>
                </a:lnTo>
                <a:lnTo>
                  <a:pt x="73305" y="67377"/>
                </a:lnTo>
                <a:lnTo>
                  <a:pt x="58983" y="673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1" name="Google Shape;751;p17"/>
          <p:cNvGrpSpPr/>
          <p:nvPr/>
        </p:nvGrpSpPr>
        <p:grpSpPr>
          <a:xfrm>
            <a:off x="2271119" y="4184667"/>
            <a:ext cx="689871" cy="726682"/>
            <a:chOff x="4063409" y="4047159"/>
            <a:chExt cx="871930" cy="918456"/>
          </a:xfrm>
        </p:grpSpPr>
        <p:grpSp>
          <p:nvGrpSpPr>
            <p:cNvPr id="752" name="Google Shape;752;p17"/>
            <p:cNvGrpSpPr/>
            <p:nvPr/>
          </p:nvGrpSpPr>
          <p:grpSpPr>
            <a:xfrm>
              <a:off x="4063409" y="4047159"/>
              <a:ext cx="871930" cy="918456"/>
              <a:chOff x="4693194" y="2769421"/>
              <a:chExt cx="871930" cy="918456"/>
            </a:xfrm>
          </p:grpSpPr>
          <p:sp>
            <p:nvSpPr>
              <p:cNvPr id="753" name="Google Shape;753;p17"/>
              <p:cNvSpPr/>
              <p:nvPr/>
            </p:nvSpPr>
            <p:spPr>
              <a:xfrm rot="10800000">
                <a:off x="4693194" y="2769421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4" name="Google Shape;754;p17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55" name="Google Shape;755;p17"/>
            <p:cNvSpPr/>
            <p:nvPr/>
          </p:nvSpPr>
          <p:spPr>
            <a:xfrm rot="-403278">
              <a:off x="4354738" y="4146865"/>
              <a:ext cx="438312" cy="66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b="0" i="0" u="none" strike="noStrike" cap="none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1</a:t>
              </a:r>
              <a:endParaRPr sz="36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grpSp>
        <p:nvGrpSpPr>
          <p:cNvPr id="756" name="Google Shape;756;p17"/>
          <p:cNvGrpSpPr/>
          <p:nvPr/>
        </p:nvGrpSpPr>
        <p:grpSpPr>
          <a:xfrm flipH="1">
            <a:off x="5983740" y="5959976"/>
            <a:ext cx="689871" cy="726682"/>
            <a:chOff x="4063409" y="4047159"/>
            <a:chExt cx="871930" cy="918456"/>
          </a:xfrm>
        </p:grpSpPr>
        <p:grpSp>
          <p:nvGrpSpPr>
            <p:cNvPr id="757" name="Google Shape;757;p17"/>
            <p:cNvGrpSpPr/>
            <p:nvPr/>
          </p:nvGrpSpPr>
          <p:grpSpPr>
            <a:xfrm>
              <a:off x="4063409" y="4047159"/>
              <a:ext cx="871930" cy="918456"/>
              <a:chOff x="4693194" y="2769421"/>
              <a:chExt cx="871930" cy="918456"/>
            </a:xfrm>
          </p:grpSpPr>
          <p:sp>
            <p:nvSpPr>
              <p:cNvPr id="758" name="Google Shape;758;p17"/>
              <p:cNvSpPr/>
              <p:nvPr/>
            </p:nvSpPr>
            <p:spPr>
              <a:xfrm rot="10800000">
                <a:off x="4693194" y="2769421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9" name="Google Shape;759;p17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60" name="Google Shape;760;p17"/>
            <p:cNvSpPr/>
            <p:nvPr/>
          </p:nvSpPr>
          <p:spPr>
            <a:xfrm rot="-403278">
              <a:off x="4354738" y="4146865"/>
              <a:ext cx="438312" cy="66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b="0" i="0" u="none" strike="noStrike" cap="none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2</a:t>
              </a:r>
              <a:endParaRPr sz="36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grpSp>
        <p:nvGrpSpPr>
          <p:cNvPr id="761" name="Google Shape;761;p17"/>
          <p:cNvGrpSpPr/>
          <p:nvPr/>
        </p:nvGrpSpPr>
        <p:grpSpPr>
          <a:xfrm>
            <a:off x="425161" y="5711695"/>
            <a:ext cx="689871" cy="726682"/>
            <a:chOff x="4063409" y="4047159"/>
            <a:chExt cx="871930" cy="918456"/>
          </a:xfrm>
        </p:grpSpPr>
        <p:grpSp>
          <p:nvGrpSpPr>
            <p:cNvPr id="762" name="Google Shape;762;p17"/>
            <p:cNvGrpSpPr/>
            <p:nvPr/>
          </p:nvGrpSpPr>
          <p:grpSpPr>
            <a:xfrm>
              <a:off x="4063409" y="4047159"/>
              <a:ext cx="871930" cy="918456"/>
              <a:chOff x="4693194" y="2769421"/>
              <a:chExt cx="871930" cy="918456"/>
            </a:xfrm>
          </p:grpSpPr>
          <p:sp>
            <p:nvSpPr>
              <p:cNvPr id="763" name="Google Shape;763;p17"/>
              <p:cNvSpPr/>
              <p:nvPr/>
            </p:nvSpPr>
            <p:spPr>
              <a:xfrm rot="10800000">
                <a:off x="4693194" y="2769421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4" name="Google Shape;764;p17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65" name="Google Shape;765;p17"/>
            <p:cNvSpPr/>
            <p:nvPr/>
          </p:nvSpPr>
          <p:spPr>
            <a:xfrm rot="-403278">
              <a:off x="4354738" y="4146865"/>
              <a:ext cx="438312" cy="66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b="0" i="0" u="none" strike="noStrike" cap="none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3</a:t>
              </a:r>
              <a:endParaRPr sz="36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grpSp>
        <p:nvGrpSpPr>
          <p:cNvPr id="766" name="Google Shape;766;p17"/>
          <p:cNvGrpSpPr/>
          <p:nvPr/>
        </p:nvGrpSpPr>
        <p:grpSpPr>
          <a:xfrm flipH="1">
            <a:off x="4997683" y="4174575"/>
            <a:ext cx="689871" cy="726682"/>
            <a:chOff x="4063409" y="4047159"/>
            <a:chExt cx="871930" cy="918456"/>
          </a:xfrm>
        </p:grpSpPr>
        <p:grpSp>
          <p:nvGrpSpPr>
            <p:cNvPr id="767" name="Google Shape;767;p17"/>
            <p:cNvGrpSpPr/>
            <p:nvPr/>
          </p:nvGrpSpPr>
          <p:grpSpPr>
            <a:xfrm>
              <a:off x="4063409" y="4047159"/>
              <a:ext cx="871930" cy="918456"/>
              <a:chOff x="4693194" y="2769421"/>
              <a:chExt cx="871930" cy="918456"/>
            </a:xfrm>
          </p:grpSpPr>
          <p:sp>
            <p:nvSpPr>
              <p:cNvPr id="768" name="Google Shape;768;p17"/>
              <p:cNvSpPr/>
              <p:nvPr/>
            </p:nvSpPr>
            <p:spPr>
              <a:xfrm rot="10800000">
                <a:off x="4693194" y="2769421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769;p17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70" name="Google Shape;770;p17"/>
            <p:cNvSpPr/>
            <p:nvPr/>
          </p:nvSpPr>
          <p:spPr>
            <a:xfrm rot="-403278">
              <a:off x="4354738" y="4146865"/>
              <a:ext cx="438312" cy="669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b="0" i="0" u="none" strike="noStrike" cap="none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4</a:t>
              </a:r>
              <a:endParaRPr sz="36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095694-D9AC-4A18-A110-43B5FB3F0F0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31632" y="6176027"/>
            <a:ext cx="731700" cy="524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9"/>
          <p:cNvSpPr txBox="1">
            <a:spLocks noGrp="1"/>
          </p:cNvSpPr>
          <p:nvPr>
            <p:ph type="title"/>
          </p:nvPr>
        </p:nvSpPr>
        <p:spPr>
          <a:xfrm>
            <a:off x="456375" y="962275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en-US" dirty="0"/>
              <a:t>2-Business idea and Target  of Data</a:t>
            </a:r>
          </a:p>
        </p:txBody>
      </p:sp>
      <p:grpSp>
        <p:nvGrpSpPr>
          <p:cNvPr id="787" name="Google Shape;787;p19"/>
          <p:cNvGrpSpPr/>
          <p:nvPr/>
        </p:nvGrpSpPr>
        <p:grpSpPr>
          <a:xfrm>
            <a:off x="9175008" y="3404528"/>
            <a:ext cx="1696036" cy="2051033"/>
            <a:chOff x="4078409" y="4053315"/>
            <a:chExt cx="856930" cy="912300"/>
          </a:xfrm>
        </p:grpSpPr>
        <p:grpSp>
          <p:nvGrpSpPr>
            <p:cNvPr id="788" name="Google Shape;788;p19"/>
            <p:cNvGrpSpPr/>
            <p:nvPr/>
          </p:nvGrpSpPr>
          <p:grpSpPr>
            <a:xfrm>
              <a:off x="4078409" y="4053315"/>
              <a:ext cx="856930" cy="912300"/>
              <a:chOff x="4708194" y="2775577"/>
              <a:chExt cx="856930" cy="912300"/>
            </a:xfrm>
          </p:grpSpPr>
          <p:sp>
            <p:nvSpPr>
              <p:cNvPr id="789" name="Google Shape;789;p19"/>
              <p:cNvSpPr/>
              <p:nvPr/>
            </p:nvSpPr>
            <p:spPr>
              <a:xfrm rot="10800000">
                <a:off x="4708194" y="2802548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790;p19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91" name="Google Shape;791;p19"/>
            <p:cNvSpPr/>
            <p:nvPr/>
          </p:nvSpPr>
          <p:spPr>
            <a:xfrm rot="-89211">
              <a:off x="4354307" y="4147464"/>
              <a:ext cx="439348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600" b="0" i="0" u="none" strike="noStrike" cap="none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1</a:t>
              </a:r>
              <a:endParaRPr sz="9600" b="0" i="0" u="none" strike="noStrike" cap="none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sp>
        <p:nvSpPr>
          <p:cNvPr id="792" name="Google Shape;792;p19"/>
          <p:cNvSpPr txBox="1">
            <a:spLocks noGrp="1"/>
          </p:cNvSpPr>
          <p:nvPr>
            <p:ph type="body" idx="1"/>
          </p:nvPr>
        </p:nvSpPr>
        <p:spPr>
          <a:xfrm>
            <a:off x="160159" y="2250057"/>
            <a:ext cx="4901237" cy="386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Controlling the recourses.</a:t>
            </a:r>
            <a:endParaRPr dirty="0"/>
          </a:p>
          <a:p>
            <a:pPr marL="342900" indent="-342900">
              <a:spcBef>
                <a:spcPts val="2100"/>
              </a:spcBef>
              <a:spcAft>
                <a:spcPts val="2100"/>
              </a:spcAft>
              <a:buFont typeface="Wingdings" panose="05000000000000000000" pitchFamily="2" charset="2"/>
              <a:buChar char="Ø"/>
            </a:pPr>
            <a:r>
              <a:rPr lang="en-US" dirty="0"/>
              <a:t>Improving the performance of Police department in Chicago.</a:t>
            </a:r>
          </a:p>
          <a:p>
            <a:pPr marL="342900" indent="-342900">
              <a:spcBef>
                <a:spcPts val="2100"/>
              </a:spcBef>
              <a:spcAft>
                <a:spcPts val="2100"/>
              </a:spcAft>
              <a:buFont typeface="Wingdings" panose="05000000000000000000" pitchFamily="2" charset="2"/>
              <a:buChar char="Ø"/>
            </a:pPr>
            <a:r>
              <a:rPr lang="en-US" dirty="0"/>
              <a:t>Study the effect of economic on crimes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Classification : “Arrested” to get a standard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8058EB-2E3D-4EEC-A608-F123C573CA2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300141" y="6029497"/>
            <a:ext cx="731700" cy="524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10" name="Google Shape;742;p16">
            <a:extLst>
              <a:ext uri="{FF2B5EF4-FFF2-40B4-BE49-F238E27FC236}">
                <a16:creationId xmlns:a16="http://schemas.microsoft.com/office/drawing/2014/main" id="{F8D458C9-2D06-446D-8EDE-EA238A4D75B8}"/>
              </a:ext>
            </a:extLst>
          </p:cNvPr>
          <p:cNvSpPr txBox="1">
            <a:spLocks/>
          </p:cNvSpPr>
          <p:nvPr/>
        </p:nvSpPr>
        <p:spPr>
          <a:xfrm>
            <a:off x="4856230" y="4837119"/>
            <a:ext cx="8342716" cy="3200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●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○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■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●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○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■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●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veat"/>
              <a:buChar char="○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400"/>
              <a:buFont typeface="Caveat"/>
              <a:buChar char="■"/>
              <a:defRPr sz="2400" b="0" i="0" u="none" strike="noStrike" cap="none">
                <a:solidFill>
                  <a:schemeClr val="dk2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marL="0" indent="0">
              <a:buNone/>
            </a:pPr>
            <a:r>
              <a:rPr lang="en-US" b="1" u="sng" dirty="0"/>
              <a:t>References</a:t>
            </a:r>
            <a:r>
              <a:rPr lang="en-US" u="sng" dirty="0"/>
              <a:t>: </a:t>
            </a:r>
          </a:p>
          <a:p>
            <a:pPr marL="0" indent="0">
              <a:buNone/>
            </a:pPr>
            <a:r>
              <a:rPr lang="en-US" b="1" dirty="0"/>
              <a:t>The impact of the 2008 economic crisis on imprisonment in Europe</a:t>
            </a:r>
          </a:p>
          <a:p>
            <a:pPr marL="0" indent="0">
              <a:buNone/>
            </a:pPr>
            <a:r>
              <a:rPr lang="en-US" b="1" dirty="0"/>
              <a:t>By: </a:t>
            </a:r>
            <a:r>
              <a:rPr lang="en-US" b="1" dirty="0">
                <a:hlinkClick r:id="rId3"/>
              </a:rPr>
              <a:t>Jorge Rodríguez-</a:t>
            </a:r>
            <a:r>
              <a:rPr lang="en-US" b="1" dirty="0" err="1">
                <a:hlinkClick r:id="rId3"/>
              </a:rPr>
              <a:t>Menés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(https://journals.sagepub.com/doi/full/10.1177/1477370819830586)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6DD7254E-DA71-459E-817E-3EEF7574F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52" y="671039"/>
            <a:ext cx="5675662" cy="595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5" name="Google Shape;775;p18"/>
          <p:cNvSpPr txBox="1">
            <a:spLocks noGrp="1"/>
          </p:cNvSpPr>
          <p:nvPr>
            <p:ph type="body" idx="1"/>
          </p:nvPr>
        </p:nvSpPr>
        <p:spPr>
          <a:xfrm>
            <a:off x="7363725" y="2084600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dirty="0"/>
              <a:t>Duplicates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dirty="0"/>
              <a:t>Missing?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-US" dirty="0"/>
              <a:t>Dropping features</a:t>
            </a:r>
          </a:p>
          <a:p>
            <a:pPr>
              <a:buFont typeface="Caveat"/>
              <a:buAutoNum type="arabicParenR"/>
            </a:pPr>
            <a:r>
              <a:rPr lang="en-US" dirty="0"/>
              <a:t>Logical!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endParaRPr lang="en-US" dirty="0"/>
          </a:p>
        </p:txBody>
      </p:sp>
      <p:sp>
        <p:nvSpPr>
          <p:cNvPr id="776" name="Google Shape;776;p18"/>
          <p:cNvSpPr txBox="1">
            <a:spLocks noGrp="1"/>
          </p:cNvSpPr>
          <p:nvPr>
            <p:ph type="title"/>
          </p:nvPr>
        </p:nvSpPr>
        <p:spPr>
          <a:xfrm>
            <a:off x="7378675" y="1063250"/>
            <a:ext cx="4251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en-US" dirty="0"/>
              <a:t>3-Data problems and cleaning</a:t>
            </a:r>
          </a:p>
        </p:txBody>
      </p:sp>
      <p:grpSp>
        <p:nvGrpSpPr>
          <p:cNvPr id="777" name="Google Shape;777;p18"/>
          <p:cNvGrpSpPr/>
          <p:nvPr/>
        </p:nvGrpSpPr>
        <p:grpSpPr>
          <a:xfrm>
            <a:off x="9918689" y="4387467"/>
            <a:ext cx="1696036" cy="2051033"/>
            <a:chOff x="4078409" y="4053315"/>
            <a:chExt cx="856930" cy="912300"/>
          </a:xfrm>
        </p:grpSpPr>
        <p:grpSp>
          <p:nvGrpSpPr>
            <p:cNvPr id="778" name="Google Shape;778;p18"/>
            <p:cNvGrpSpPr/>
            <p:nvPr/>
          </p:nvGrpSpPr>
          <p:grpSpPr>
            <a:xfrm>
              <a:off x="4078409" y="4053315"/>
              <a:ext cx="856930" cy="912300"/>
              <a:chOff x="4708194" y="2775577"/>
              <a:chExt cx="856930" cy="912300"/>
            </a:xfrm>
          </p:grpSpPr>
          <p:sp>
            <p:nvSpPr>
              <p:cNvPr id="779" name="Google Shape;779;p18"/>
              <p:cNvSpPr/>
              <p:nvPr/>
            </p:nvSpPr>
            <p:spPr>
              <a:xfrm rot="10800000">
                <a:off x="4708194" y="2802548"/>
                <a:ext cx="466200" cy="803400"/>
              </a:xfrm>
              <a:prstGeom prst="parallelogram">
                <a:avLst>
                  <a:gd name="adj" fmla="val 34816"/>
                </a:avLst>
              </a:prstGeom>
              <a:solidFill>
                <a:srgbClr val="D9B109"/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780;p18"/>
              <p:cNvSpPr/>
              <p:nvPr/>
            </p:nvSpPr>
            <p:spPr>
              <a:xfrm rot="10800000" flipH="1">
                <a:off x="4855924" y="2775577"/>
                <a:ext cx="709200" cy="912300"/>
              </a:xfrm>
              <a:prstGeom prst="parallelogram">
                <a:avLst>
                  <a:gd name="adj" fmla="val 10872"/>
                </a:avLst>
              </a:prstGeom>
              <a:solidFill>
                <a:srgbClr val="F6CB1F"/>
              </a:solidFill>
              <a:ln>
                <a:noFill/>
              </a:ln>
              <a:effectLst>
                <a:outerShdw blurRad="50800" dist="38100" dir="8100000" algn="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4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81" name="Google Shape;781;p18"/>
            <p:cNvSpPr/>
            <p:nvPr/>
          </p:nvSpPr>
          <p:spPr>
            <a:xfrm rot="-89211">
              <a:off x="4354307" y="4147464"/>
              <a:ext cx="439348" cy="66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600" b="0" i="0" u="none" strike="noStrike" cap="none" dirty="0">
                  <a:solidFill>
                    <a:srgbClr val="000000"/>
                  </a:solidFill>
                  <a:latin typeface="Barlow Condensed ExtraBold"/>
                  <a:ea typeface="Barlow Condensed ExtraBold"/>
                  <a:cs typeface="Barlow Condensed ExtraBold"/>
                  <a:sym typeface="Barlow Condensed ExtraBold"/>
                </a:rPr>
                <a:t>1</a:t>
              </a:r>
              <a:endParaRPr sz="9600" b="0" i="0" u="none" strike="noStrike" cap="none" dirty="0">
                <a:solidFill>
                  <a:srgbClr val="000000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A81D88-1A4F-4D5A-B94B-C5FC646CACA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60300" y="6254308"/>
            <a:ext cx="731700" cy="524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29"/>
          <p:cNvSpPr txBox="1">
            <a:spLocks noGrp="1"/>
          </p:cNvSpPr>
          <p:nvPr>
            <p:ph type="title"/>
          </p:nvPr>
        </p:nvSpPr>
        <p:spPr>
          <a:xfrm>
            <a:off x="400243" y="302775"/>
            <a:ext cx="1131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sample of 100,000 records</a:t>
            </a:r>
            <a:endParaRPr dirty="0"/>
          </a:p>
        </p:txBody>
      </p:sp>
      <p:sp>
        <p:nvSpPr>
          <p:cNvPr id="926" name="Google Shape;926;p29"/>
          <p:cNvSpPr txBox="1">
            <a:spLocks noGrp="1"/>
          </p:cNvSpPr>
          <p:nvPr>
            <p:ph type="body" idx="1"/>
          </p:nvPr>
        </p:nvSpPr>
        <p:spPr>
          <a:xfrm>
            <a:off x="400250" y="1324125"/>
            <a:ext cx="11315100" cy="3832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6323C0-E6B5-4D3D-9269-6286C358E7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2CB59C-8A06-4A48-A30D-6E32BCAC1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864" y="1066275"/>
            <a:ext cx="9305858" cy="51523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2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4-Data Exploration</a:t>
            </a:r>
          </a:p>
        </p:txBody>
      </p:sp>
      <p:sp>
        <p:nvSpPr>
          <p:cNvPr id="875" name="Google Shape;875;p25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Who?</a:t>
            </a:r>
          </a:p>
        </p:txBody>
      </p:sp>
      <p:sp>
        <p:nvSpPr>
          <p:cNvPr id="877" name="Google Shape;877;p25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/>
              <a:t>Why?</a:t>
            </a:r>
          </a:p>
        </p:txBody>
      </p:sp>
      <p:sp>
        <p:nvSpPr>
          <p:cNvPr id="878" name="Google Shape;878;p25"/>
          <p:cNvSpPr txBox="1"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0"/>
            <a:r>
              <a:rPr lang="en-US"/>
              <a:t>When?</a:t>
            </a:r>
          </a:p>
        </p:txBody>
      </p:sp>
      <p:sp>
        <p:nvSpPr>
          <p:cNvPr id="879" name="Google Shape;879;p25"/>
          <p:cNvSpPr txBox="1">
            <a:spLocks noGrp="1"/>
          </p:cNvSpPr>
          <p:nvPr>
            <p:ph type="body" idx="4"/>
          </p:nvPr>
        </p:nvSpPr>
        <p:spPr/>
        <p:txBody>
          <a:bodyPr/>
          <a:lstStyle/>
          <a:p>
            <a:pPr lvl="0"/>
            <a:r>
              <a:rPr lang="en-US"/>
              <a:t>I know!</a:t>
            </a:r>
          </a:p>
        </p:txBody>
      </p:sp>
      <p:sp>
        <p:nvSpPr>
          <p:cNvPr id="880" name="Google Shape;880;p25"/>
          <p:cNvSpPr txBox="1">
            <a:spLocks noGrp="1"/>
          </p:cNvSpPr>
          <p:nvPr>
            <p:ph type="body" idx="5"/>
          </p:nvPr>
        </p:nvSpPr>
        <p:spPr/>
        <p:txBody>
          <a:bodyPr/>
          <a:lstStyle/>
          <a:p>
            <a:pPr lvl="0"/>
            <a:r>
              <a:rPr lang="en-US" dirty="0"/>
              <a:t>Classifying the crimes according its “Type”</a:t>
            </a:r>
          </a:p>
        </p:txBody>
      </p:sp>
      <p:sp>
        <p:nvSpPr>
          <p:cNvPr id="881" name="Google Shape;881;p25"/>
          <p:cNvSpPr txBox="1">
            <a:spLocks noGrp="1"/>
          </p:cNvSpPr>
          <p:nvPr>
            <p:ph type="body" idx="6"/>
          </p:nvPr>
        </p:nvSpPr>
        <p:spPr/>
        <p:txBody>
          <a:bodyPr/>
          <a:lstStyle/>
          <a:p>
            <a:pPr lvl="0"/>
            <a:r>
              <a:rPr lang="en-US" dirty="0"/>
              <a:t>Theft</a:t>
            </a:r>
          </a:p>
          <a:p>
            <a:pPr lvl="0"/>
            <a:r>
              <a:rPr lang="en-US" dirty="0"/>
              <a:t>Battery</a:t>
            </a:r>
          </a:p>
          <a:p>
            <a:pPr lvl="0"/>
            <a:r>
              <a:rPr lang="en-US" dirty="0"/>
              <a:t>Criminal Damage</a:t>
            </a:r>
          </a:p>
        </p:txBody>
      </p:sp>
      <p:sp>
        <p:nvSpPr>
          <p:cNvPr id="882" name="Google Shape;882;p25"/>
          <p:cNvSpPr txBox="1">
            <a:spLocks noGrp="1"/>
          </p:cNvSpPr>
          <p:nvPr>
            <p:ph type="body" idx="7"/>
          </p:nvPr>
        </p:nvSpPr>
        <p:spPr/>
        <p:txBody>
          <a:bodyPr/>
          <a:lstStyle/>
          <a:p>
            <a:pPr lvl="0"/>
            <a:r>
              <a:rPr lang="en-US"/>
              <a:t>You can move the lines to connect the notes you want.</a:t>
            </a:r>
          </a:p>
        </p:txBody>
      </p:sp>
      <p:cxnSp>
        <p:nvCxnSpPr>
          <p:cNvPr id="883" name="Google Shape;883;p25"/>
          <p:cNvCxnSpPr/>
          <p:nvPr/>
        </p:nvCxnSpPr>
        <p:spPr>
          <a:xfrm rot="10800000">
            <a:off x="2035653" y="698215"/>
            <a:ext cx="2551200" cy="3822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cxnSp>
        <p:nvCxnSpPr>
          <p:cNvPr id="884" name="Google Shape;884;p25"/>
          <p:cNvCxnSpPr/>
          <p:nvPr/>
        </p:nvCxnSpPr>
        <p:spPr>
          <a:xfrm flipH="1">
            <a:off x="2007811" y="1053067"/>
            <a:ext cx="2547300" cy="26937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cxnSp>
        <p:nvCxnSpPr>
          <p:cNvPr id="885" name="Google Shape;885;p25"/>
          <p:cNvCxnSpPr/>
          <p:nvPr/>
        </p:nvCxnSpPr>
        <p:spPr>
          <a:xfrm>
            <a:off x="7213437" y="827447"/>
            <a:ext cx="2682000" cy="33705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cxnSp>
        <p:nvCxnSpPr>
          <p:cNvPr id="886" name="Google Shape;886;p25"/>
          <p:cNvCxnSpPr/>
          <p:nvPr/>
        </p:nvCxnSpPr>
        <p:spPr>
          <a:xfrm>
            <a:off x="4578917" y="4184397"/>
            <a:ext cx="5292900" cy="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cxnSp>
        <p:nvCxnSpPr>
          <p:cNvPr id="887" name="Google Shape;887;p25"/>
          <p:cNvCxnSpPr/>
          <p:nvPr/>
        </p:nvCxnSpPr>
        <p:spPr>
          <a:xfrm rot="10800000">
            <a:off x="4515355" y="1032559"/>
            <a:ext cx="2634600" cy="28305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pic>
        <p:nvPicPr>
          <p:cNvPr id="888" name="Google Shape;888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4397860" y="3947383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9" name="Google Shape;889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6968898" y="563086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7017833" y="3647696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1" name="Google Shape;89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9645739" y="3970172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4348926" y="862772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3" name="Google Shape;893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792436" y="492437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25" descr="Imagen que contiene monitor, marco de fotos, sentado, fot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74336" y="-66768"/>
            <a:ext cx="4910115" cy="7627070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  <p:cxnSp>
        <p:nvCxnSpPr>
          <p:cNvPr id="896" name="Google Shape;896;p25"/>
          <p:cNvCxnSpPr/>
          <p:nvPr/>
        </p:nvCxnSpPr>
        <p:spPr>
          <a:xfrm flipH="1">
            <a:off x="2087212" y="1366284"/>
            <a:ext cx="3696900" cy="23736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pic>
        <p:nvPicPr>
          <p:cNvPr id="897" name="Google Shape;897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841370" y="3577048"/>
            <a:ext cx="573796" cy="494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8" name="Google Shape;898;p25"/>
          <p:cNvCxnSpPr/>
          <p:nvPr/>
        </p:nvCxnSpPr>
        <p:spPr>
          <a:xfrm flipH="1">
            <a:off x="5853202" y="1185530"/>
            <a:ext cx="3944700" cy="175500"/>
          </a:xfrm>
          <a:prstGeom prst="straightConnector1">
            <a:avLst/>
          </a:prstGeom>
          <a:noFill/>
          <a:ln w="34925" cap="rnd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cxnSp>
      <p:pic>
        <p:nvPicPr>
          <p:cNvPr id="899" name="Google Shape;899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9596805" y="885562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0" name="Google Shape;90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611475" y="1199267"/>
            <a:ext cx="573796" cy="4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8AF24C9B-31F2-4694-9D12-88044E014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5437" y="300505"/>
            <a:ext cx="3888949" cy="6441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63FFF865-C82C-4B2B-B5E0-F06018ECD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808" y="3171814"/>
            <a:ext cx="5359485" cy="322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Google Shape;895;p25" descr="Imagen que contiene monitor, marco de fotos, sentado, foto&#10;&#10;Descripción generada automáticamente">
            <a:extLst>
              <a:ext uri="{FF2B5EF4-FFF2-40B4-BE49-F238E27FC236}">
                <a16:creationId xmlns:a16="http://schemas.microsoft.com/office/drawing/2014/main" id="{C0F105C5-C8C7-411B-8059-C71E95579EB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6367" y="2700659"/>
            <a:ext cx="6706544" cy="4756178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  <p:sp>
        <p:nvSpPr>
          <p:cNvPr id="41" name="Slide Number Placeholder 1">
            <a:extLst>
              <a:ext uri="{FF2B5EF4-FFF2-40B4-BE49-F238E27FC236}">
                <a16:creationId xmlns:a16="http://schemas.microsoft.com/office/drawing/2014/main" id="{0F408406-B72D-430E-A87C-654A4704D3F8}"/>
              </a:ext>
            </a:extLst>
          </p:cNvPr>
          <p:cNvSpPr txBox="1">
            <a:spLocks/>
          </p:cNvSpPr>
          <p:nvPr/>
        </p:nvSpPr>
        <p:spPr>
          <a:xfrm>
            <a:off x="11133023" y="614502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8</a:t>
            </a:fld>
            <a:endParaRPr lang="e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22"/>
          <p:cNvSpPr txBox="1">
            <a:spLocks noGrp="1"/>
          </p:cNvSpPr>
          <p:nvPr>
            <p:ph type="body" idx="1"/>
          </p:nvPr>
        </p:nvSpPr>
        <p:spPr>
          <a:xfrm>
            <a:off x="7363725" y="1551200"/>
            <a:ext cx="4251000" cy="4353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We have calculated the number of crimes for the most types and dropped the </a:t>
            </a:r>
            <a:r>
              <a:rPr lang="en-US" u="sng" dirty="0"/>
              <a:t>“non-criminal types “ </a:t>
            </a:r>
            <a:r>
              <a:rPr lang="en-US" dirty="0"/>
              <a:t> from the results.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1CC81C-5C4A-428D-9255-36495D56BA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FF49F92-348E-46DB-99EF-E84A3248B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35" y="1275007"/>
            <a:ext cx="7038928" cy="3374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434343"/>
      </a:lt2>
      <a:accent1>
        <a:srgbClr val="C00000"/>
      </a:accent1>
      <a:accent2>
        <a:srgbClr val="FF0000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FF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